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311" r:id="rId5"/>
    <p:sldId id="312" r:id="rId6"/>
    <p:sldId id="313" r:id="rId7"/>
    <p:sldId id="455" r:id="rId8"/>
    <p:sldId id="292" r:id="rId9"/>
    <p:sldId id="461" r:id="rId10"/>
    <p:sldId id="460" r:id="rId11"/>
    <p:sldId id="457" r:id="rId12"/>
    <p:sldId id="458" r:id="rId13"/>
    <p:sldId id="310" r:id="rId14"/>
    <p:sldId id="268" r:id="rId15"/>
    <p:sldId id="258" r:id="rId16"/>
    <p:sldId id="271" r:id="rId17"/>
    <p:sldId id="261" r:id="rId18"/>
    <p:sldId id="262" r:id="rId19"/>
    <p:sldId id="265" r:id="rId20"/>
    <p:sldId id="267" r:id="rId21"/>
    <p:sldId id="286" r:id="rId22"/>
    <p:sldId id="314" r:id="rId23"/>
    <p:sldId id="299" r:id="rId24"/>
    <p:sldId id="301" r:id="rId25"/>
    <p:sldId id="456" r:id="rId26"/>
    <p:sldId id="453" r:id="rId27"/>
    <p:sldId id="428" r:id="rId28"/>
    <p:sldId id="4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21" autoAdjust="0"/>
    <p:restoredTop sz="95401" autoAdjust="0"/>
  </p:normalViewPr>
  <p:slideViewPr>
    <p:cSldViewPr snapToGrid="0">
      <p:cViewPr>
        <p:scale>
          <a:sx n="75" d="100"/>
          <a:sy n="75" d="100"/>
        </p:scale>
        <p:origin x="528" y="31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EB726-4F11-457B-9D9C-391B904F3160}" type="datetimeFigureOut">
              <a:rPr lang="en-US" smtClean="0"/>
              <a:t>3/17/2022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C13DB-B6B1-4430-BB01-E88D5684FC75}" type="slidenum">
              <a:rPr lang="en-US" smtClean="0"/>
              <a:t>‹#›</a:t>
            </a:fld>
            <a:endParaRPr lang="en-US"/>
          </a:p>
        </p:txBody>
      </p:sp>
    </p:spTree>
    <p:extLst>
      <p:ext uri="{BB962C8B-B14F-4D97-AF65-F5344CB8AC3E}">
        <p14:creationId xmlns:p14="http://schemas.microsoft.com/office/powerpoint/2010/main" val="289881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fld id="{8159BB06-7EE2-456A-B3F0-372892F1843D}" type="slidenum">
              <a:rPr lang="zh-CN" altLang="en-US" smtClean="0"/>
              <a:t>4</a:t>
            </a:fld>
            <a:endParaRPr lang="zh-CN" altLang="en-US"/>
          </a:p>
        </p:txBody>
      </p:sp>
    </p:spTree>
    <p:extLst>
      <p:ext uri="{BB962C8B-B14F-4D97-AF65-F5344CB8AC3E}">
        <p14:creationId xmlns:p14="http://schemas.microsoft.com/office/powerpoint/2010/main" val="3716110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f3b1c2543e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f3b1c2543e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t>24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A7D2187-E82C-4436-A1E4-7D37531D727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8959147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B8B1FF-15F4-4483-BA7E-CDC927B8178D}"/>
              </a:ext>
            </a:extLst>
          </p:cNvPr>
          <p:cNvSpPr>
            <a:spLocks noGrp="1"/>
          </p:cNvSpPr>
          <p:nvPr>
            <p:ph type="pic" sz="quarter" idx="10"/>
          </p:nvPr>
        </p:nvSpPr>
        <p:spPr>
          <a:xfrm>
            <a:off x="1" y="876299"/>
            <a:ext cx="4793343" cy="1712686"/>
          </a:xfrm>
          <a:custGeom>
            <a:avLst/>
            <a:gdLst>
              <a:gd name="connsiteX0" fmla="*/ 0 w 4793343"/>
              <a:gd name="connsiteY0" fmla="*/ 0 h 1712686"/>
              <a:gd name="connsiteX1" fmla="*/ 4793343 w 4793343"/>
              <a:gd name="connsiteY1" fmla="*/ 0 h 1712686"/>
              <a:gd name="connsiteX2" fmla="*/ 4793343 w 4793343"/>
              <a:gd name="connsiteY2" fmla="*/ 1712686 h 1712686"/>
              <a:gd name="connsiteX3" fmla="*/ 0 w 4793343"/>
              <a:gd name="connsiteY3" fmla="*/ 1712686 h 1712686"/>
            </a:gdLst>
            <a:ahLst/>
            <a:cxnLst>
              <a:cxn ang="0">
                <a:pos x="connsiteX0" y="connsiteY0"/>
              </a:cxn>
              <a:cxn ang="0">
                <a:pos x="connsiteX1" y="connsiteY1"/>
              </a:cxn>
              <a:cxn ang="0">
                <a:pos x="connsiteX2" y="connsiteY2"/>
              </a:cxn>
              <a:cxn ang="0">
                <a:pos x="connsiteX3" y="connsiteY3"/>
              </a:cxn>
            </a:cxnLst>
            <a:rect l="l" t="t" r="r" b="b"/>
            <a:pathLst>
              <a:path w="4793343" h="1712686">
                <a:moveTo>
                  <a:pt x="0" y="0"/>
                </a:moveTo>
                <a:lnTo>
                  <a:pt x="4793343" y="0"/>
                </a:lnTo>
                <a:lnTo>
                  <a:pt x="4793343" y="1712686"/>
                </a:lnTo>
                <a:lnTo>
                  <a:pt x="0" y="1712686"/>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D02AD601-08D1-4CEE-AA3B-293885CB6A1A}"/>
              </a:ext>
            </a:extLst>
          </p:cNvPr>
          <p:cNvSpPr>
            <a:spLocks noGrp="1"/>
          </p:cNvSpPr>
          <p:nvPr>
            <p:ph type="pic" sz="quarter" idx="11"/>
          </p:nvPr>
        </p:nvSpPr>
        <p:spPr>
          <a:xfrm>
            <a:off x="616858" y="2741385"/>
            <a:ext cx="4793343" cy="1712686"/>
          </a:xfrm>
          <a:custGeom>
            <a:avLst/>
            <a:gdLst>
              <a:gd name="connsiteX0" fmla="*/ 0 w 4793343"/>
              <a:gd name="connsiteY0" fmla="*/ 0 h 1712686"/>
              <a:gd name="connsiteX1" fmla="*/ 4793343 w 4793343"/>
              <a:gd name="connsiteY1" fmla="*/ 0 h 1712686"/>
              <a:gd name="connsiteX2" fmla="*/ 4793343 w 4793343"/>
              <a:gd name="connsiteY2" fmla="*/ 1712686 h 1712686"/>
              <a:gd name="connsiteX3" fmla="*/ 0 w 4793343"/>
              <a:gd name="connsiteY3" fmla="*/ 1712686 h 1712686"/>
            </a:gdLst>
            <a:ahLst/>
            <a:cxnLst>
              <a:cxn ang="0">
                <a:pos x="connsiteX0" y="connsiteY0"/>
              </a:cxn>
              <a:cxn ang="0">
                <a:pos x="connsiteX1" y="connsiteY1"/>
              </a:cxn>
              <a:cxn ang="0">
                <a:pos x="connsiteX2" y="connsiteY2"/>
              </a:cxn>
              <a:cxn ang="0">
                <a:pos x="connsiteX3" y="connsiteY3"/>
              </a:cxn>
            </a:cxnLst>
            <a:rect l="l" t="t" r="r" b="b"/>
            <a:pathLst>
              <a:path w="4793343" h="1712686">
                <a:moveTo>
                  <a:pt x="0" y="0"/>
                </a:moveTo>
                <a:lnTo>
                  <a:pt x="4793343" y="0"/>
                </a:lnTo>
                <a:lnTo>
                  <a:pt x="4793343" y="1712686"/>
                </a:lnTo>
                <a:lnTo>
                  <a:pt x="0" y="1712686"/>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43702E51-D5E9-4C0A-A5A5-397EB1B66BA6}"/>
              </a:ext>
            </a:extLst>
          </p:cNvPr>
          <p:cNvSpPr>
            <a:spLocks noGrp="1"/>
          </p:cNvSpPr>
          <p:nvPr>
            <p:ph type="pic" sz="quarter" idx="12"/>
          </p:nvPr>
        </p:nvSpPr>
        <p:spPr>
          <a:xfrm>
            <a:off x="1248230" y="4606471"/>
            <a:ext cx="4793343" cy="1712686"/>
          </a:xfrm>
          <a:custGeom>
            <a:avLst/>
            <a:gdLst>
              <a:gd name="connsiteX0" fmla="*/ 0 w 4793343"/>
              <a:gd name="connsiteY0" fmla="*/ 0 h 1712686"/>
              <a:gd name="connsiteX1" fmla="*/ 4793343 w 4793343"/>
              <a:gd name="connsiteY1" fmla="*/ 0 h 1712686"/>
              <a:gd name="connsiteX2" fmla="*/ 4793343 w 4793343"/>
              <a:gd name="connsiteY2" fmla="*/ 1712686 h 1712686"/>
              <a:gd name="connsiteX3" fmla="*/ 0 w 4793343"/>
              <a:gd name="connsiteY3" fmla="*/ 1712686 h 1712686"/>
            </a:gdLst>
            <a:ahLst/>
            <a:cxnLst>
              <a:cxn ang="0">
                <a:pos x="connsiteX0" y="connsiteY0"/>
              </a:cxn>
              <a:cxn ang="0">
                <a:pos x="connsiteX1" y="connsiteY1"/>
              </a:cxn>
              <a:cxn ang="0">
                <a:pos x="connsiteX2" y="connsiteY2"/>
              </a:cxn>
              <a:cxn ang="0">
                <a:pos x="connsiteX3" y="connsiteY3"/>
              </a:cxn>
            </a:cxnLst>
            <a:rect l="l" t="t" r="r" b="b"/>
            <a:pathLst>
              <a:path w="4793343" h="1712686">
                <a:moveTo>
                  <a:pt x="0" y="0"/>
                </a:moveTo>
                <a:lnTo>
                  <a:pt x="4793343" y="0"/>
                </a:lnTo>
                <a:lnTo>
                  <a:pt x="4793343" y="1712686"/>
                </a:lnTo>
                <a:lnTo>
                  <a:pt x="0" y="171268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904044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326D6B-1810-4D27-9B4E-B11096A0BC53}"/>
              </a:ext>
            </a:extLst>
          </p:cNvPr>
          <p:cNvSpPr>
            <a:spLocks noGrp="1"/>
          </p:cNvSpPr>
          <p:nvPr>
            <p:ph type="pic" sz="quarter" idx="10"/>
          </p:nvPr>
        </p:nvSpPr>
        <p:spPr>
          <a:xfrm>
            <a:off x="1030514" y="876300"/>
            <a:ext cx="2017486" cy="5981701"/>
          </a:xfrm>
          <a:custGeom>
            <a:avLst/>
            <a:gdLst>
              <a:gd name="connsiteX0" fmla="*/ 0 w 2017486"/>
              <a:gd name="connsiteY0" fmla="*/ 0 h 4347029"/>
              <a:gd name="connsiteX1" fmla="*/ 2017486 w 2017486"/>
              <a:gd name="connsiteY1" fmla="*/ 0 h 4347029"/>
              <a:gd name="connsiteX2" fmla="*/ 2017486 w 2017486"/>
              <a:gd name="connsiteY2" fmla="*/ 4347029 h 4347029"/>
              <a:gd name="connsiteX3" fmla="*/ 0 w 2017486"/>
              <a:gd name="connsiteY3" fmla="*/ 4347029 h 4347029"/>
            </a:gdLst>
            <a:ahLst/>
            <a:cxnLst>
              <a:cxn ang="0">
                <a:pos x="connsiteX0" y="connsiteY0"/>
              </a:cxn>
              <a:cxn ang="0">
                <a:pos x="connsiteX1" y="connsiteY1"/>
              </a:cxn>
              <a:cxn ang="0">
                <a:pos x="connsiteX2" y="connsiteY2"/>
              </a:cxn>
              <a:cxn ang="0">
                <a:pos x="connsiteX3" y="connsiteY3"/>
              </a:cxn>
            </a:cxnLst>
            <a:rect l="l" t="t" r="r" b="b"/>
            <a:pathLst>
              <a:path w="2017486" h="4347029">
                <a:moveTo>
                  <a:pt x="0" y="0"/>
                </a:moveTo>
                <a:lnTo>
                  <a:pt x="2017486" y="0"/>
                </a:lnTo>
                <a:lnTo>
                  <a:pt x="2017486" y="4347029"/>
                </a:lnTo>
                <a:lnTo>
                  <a:pt x="0" y="4347029"/>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D1A5F925-AE9A-4D24-A041-CCC18EC07BC0}"/>
              </a:ext>
            </a:extLst>
          </p:cNvPr>
          <p:cNvSpPr>
            <a:spLocks noGrp="1"/>
          </p:cNvSpPr>
          <p:nvPr>
            <p:ph type="pic" sz="quarter" idx="11"/>
          </p:nvPr>
        </p:nvSpPr>
        <p:spPr>
          <a:xfrm>
            <a:off x="3352800" y="2362200"/>
            <a:ext cx="2017486" cy="4495799"/>
          </a:xfrm>
          <a:custGeom>
            <a:avLst/>
            <a:gdLst>
              <a:gd name="connsiteX0" fmla="*/ 0 w 2017486"/>
              <a:gd name="connsiteY0" fmla="*/ 0 h 1894113"/>
              <a:gd name="connsiteX1" fmla="*/ 2017486 w 2017486"/>
              <a:gd name="connsiteY1" fmla="*/ 0 h 1894113"/>
              <a:gd name="connsiteX2" fmla="*/ 2017486 w 2017486"/>
              <a:gd name="connsiteY2" fmla="*/ 1894113 h 1894113"/>
              <a:gd name="connsiteX3" fmla="*/ 0 w 2017486"/>
              <a:gd name="connsiteY3" fmla="*/ 1894113 h 1894113"/>
            </a:gdLst>
            <a:ahLst/>
            <a:cxnLst>
              <a:cxn ang="0">
                <a:pos x="connsiteX0" y="connsiteY0"/>
              </a:cxn>
              <a:cxn ang="0">
                <a:pos x="connsiteX1" y="connsiteY1"/>
              </a:cxn>
              <a:cxn ang="0">
                <a:pos x="connsiteX2" y="connsiteY2"/>
              </a:cxn>
              <a:cxn ang="0">
                <a:pos x="connsiteX3" y="connsiteY3"/>
              </a:cxn>
            </a:cxnLst>
            <a:rect l="l" t="t" r="r" b="b"/>
            <a:pathLst>
              <a:path w="2017486" h="1894113">
                <a:moveTo>
                  <a:pt x="0" y="0"/>
                </a:moveTo>
                <a:lnTo>
                  <a:pt x="2017486" y="0"/>
                </a:lnTo>
                <a:lnTo>
                  <a:pt x="2017486" y="1894113"/>
                </a:lnTo>
                <a:lnTo>
                  <a:pt x="0" y="1894113"/>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7FB9E1DB-A0E6-4EB7-ADD0-953478C22CFC}"/>
              </a:ext>
            </a:extLst>
          </p:cNvPr>
          <p:cNvSpPr>
            <a:spLocks noGrp="1"/>
          </p:cNvSpPr>
          <p:nvPr>
            <p:ph type="pic" sz="quarter" idx="12"/>
          </p:nvPr>
        </p:nvSpPr>
        <p:spPr>
          <a:xfrm>
            <a:off x="5675086" y="4455887"/>
            <a:ext cx="2017486" cy="2402112"/>
          </a:xfrm>
          <a:custGeom>
            <a:avLst/>
            <a:gdLst>
              <a:gd name="connsiteX0" fmla="*/ 0 w 2017486"/>
              <a:gd name="connsiteY0" fmla="*/ 0 h 2402112"/>
              <a:gd name="connsiteX1" fmla="*/ 2017486 w 2017486"/>
              <a:gd name="connsiteY1" fmla="*/ 0 h 2402112"/>
              <a:gd name="connsiteX2" fmla="*/ 2017486 w 2017486"/>
              <a:gd name="connsiteY2" fmla="*/ 2402112 h 2402112"/>
              <a:gd name="connsiteX3" fmla="*/ 0 w 2017486"/>
              <a:gd name="connsiteY3" fmla="*/ 2402112 h 2402112"/>
            </a:gdLst>
            <a:ahLst/>
            <a:cxnLst>
              <a:cxn ang="0">
                <a:pos x="connsiteX0" y="connsiteY0"/>
              </a:cxn>
              <a:cxn ang="0">
                <a:pos x="connsiteX1" y="connsiteY1"/>
              </a:cxn>
              <a:cxn ang="0">
                <a:pos x="connsiteX2" y="connsiteY2"/>
              </a:cxn>
              <a:cxn ang="0">
                <a:pos x="connsiteX3" y="connsiteY3"/>
              </a:cxn>
            </a:cxnLst>
            <a:rect l="l" t="t" r="r" b="b"/>
            <a:pathLst>
              <a:path w="2017486" h="2402112">
                <a:moveTo>
                  <a:pt x="0" y="0"/>
                </a:moveTo>
                <a:lnTo>
                  <a:pt x="2017486" y="0"/>
                </a:lnTo>
                <a:lnTo>
                  <a:pt x="2017486" y="2402112"/>
                </a:lnTo>
                <a:lnTo>
                  <a:pt x="0" y="240211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1658387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DF5F47-15C4-408D-8FCA-352403947515}"/>
              </a:ext>
            </a:extLst>
          </p:cNvPr>
          <p:cNvSpPr>
            <a:spLocks noGrp="1"/>
          </p:cNvSpPr>
          <p:nvPr>
            <p:ph type="pic" sz="quarter" idx="10"/>
          </p:nvPr>
        </p:nvSpPr>
        <p:spPr>
          <a:xfrm>
            <a:off x="1030514" y="1"/>
            <a:ext cx="2017486" cy="1581149"/>
          </a:xfrm>
          <a:custGeom>
            <a:avLst/>
            <a:gdLst>
              <a:gd name="connsiteX0" fmla="*/ 0 w 2017486"/>
              <a:gd name="connsiteY0" fmla="*/ 0 h 1146629"/>
              <a:gd name="connsiteX1" fmla="*/ 2017486 w 2017486"/>
              <a:gd name="connsiteY1" fmla="*/ 0 h 1146629"/>
              <a:gd name="connsiteX2" fmla="*/ 2017486 w 2017486"/>
              <a:gd name="connsiteY2" fmla="*/ 1146629 h 1146629"/>
              <a:gd name="connsiteX3" fmla="*/ 0 w 2017486"/>
              <a:gd name="connsiteY3" fmla="*/ 1146629 h 1146629"/>
            </a:gdLst>
            <a:ahLst/>
            <a:cxnLst>
              <a:cxn ang="0">
                <a:pos x="connsiteX0" y="connsiteY0"/>
              </a:cxn>
              <a:cxn ang="0">
                <a:pos x="connsiteX1" y="connsiteY1"/>
              </a:cxn>
              <a:cxn ang="0">
                <a:pos x="connsiteX2" y="connsiteY2"/>
              </a:cxn>
              <a:cxn ang="0">
                <a:pos x="connsiteX3" y="connsiteY3"/>
              </a:cxn>
            </a:cxnLst>
            <a:rect l="l" t="t" r="r" b="b"/>
            <a:pathLst>
              <a:path w="2017486" h="1146629">
                <a:moveTo>
                  <a:pt x="0" y="0"/>
                </a:moveTo>
                <a:lnTo>
                  <a:pt x="2017486" y="0"/>
                </a:lnTo>
                <a:lnTo>
                  <a:pt x="2017486" y="1146629"/>
                </a:lnTo>
                <a:lnTo>
                  <a:pt x="0" y="1146629"/>
                </a:lnTo>
                <a:close/>
              </a:path>
            </a:pathLst>
          </a:custGeom>
        </p:spPr>
        <p:txBody>
          <a:bodyPr wrap="square">
            <a:noAutofit/>
          </a:bodyPr>
          <a:lstStyle>
            <a:lvl1pPr>
              <a:defRPr sz="1200"/>
            </a:lvl1pPr>
          </a:lstStyle>
          <a:p>
            <a:endParaRPr lang="en-ID" dirty="0"/>
          </a:p>
        </p:txBody>
      </p:sp>
      <p:sp>
        <p:nvSpPr>
          <p:cNvPr id="12" name="Picture Placeholder 11">
            <a:extLst>
              <a:ext uri="{FF2B5EF4-FFF2-40B4-BE49-F238E27FC236}">
                <a16:creationId xmlns:a16="http://schemas.microsoft.com/office/drawing/2014/main" id="{7282B24C-BBBA-4357-9567-F56C4D41F546}"/>
              </a:ext>
            </a:extLst>
          </p:cNvPr>
          <p:cNvSpPr>
            <a:spLocks noGrp="1"/>
          </p:cNvSpPr>
          <p:nvPr>
            <p:ph type="pic" sz="quarter" idx="11"/>
          </p:nvPr>
        </p:nvSpPr>
        <p:spPr>
          <a:xfrm>
            <a:off x="3352800" y="0"/>
            <a:ext cx="2017486" cy="3643086"/>
          </a:xfrm>
          <a:custGeom>
            <a:avLst/>
            <a:gdLst>
              <a:gd name="connsiteX0" fmla="*/ 0 w 2017486"/>
              <a:gd name="connsiteY0" fmla="*/ 0 h 3643086"/>
              <a:gd name="connsiteX1" fmla="*/ 2017486 w 2017486"/>
              <a:gd name="connsiteY1" fmla="*/ 0 h 3643086"/>
              <a:gd name="connsiteX2" fmla="*/ 2017486 w 2017486"/>
              <a:gd name="connsiteY2" fmla="*/ 3643086 h 3643086"/>
              <a:gd name="connsiteX3" fmla="*/ 0 w 2017486"/>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2017486" h="3643086">
                <a:moveTo>
                  <a:pt x="0" y="0"/>
                </a:moveTo>
                <a:lnTo>
                  <a:pt x="2017486" y="0"/>
                </a:lnTo>
                <a:lnTo>
                  <a:pt x="2017486" y="3643086"/>
                </a:lnTo>
                <a:lnTo>
                  <a:pt x="0" y="3643086"/>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4B34E9A8-50A4-4C1C-9ABE-39A71D8700F3}"/>
              </a:ext>
            </a:extLst>
          </p:cNvPr>
          <p:cNvSpPr>
            <a:spLocks noGrp="1"/>
          </p:cNvSpPr>
          <p:nvPr>
            <p:ph type="pic" sz="quarter" idx="12"/>
          </p:nvPr>
        </p:nvSpPr>
        <p:spPr>
          <a:xfrm>
            <a:off x="5675086" y="0"/>
            <a:ext cx="2017486" cy="2438400"/>
          </a:xfrm>
          <a:custGeom>
            <a:avLst/>
            <a:gdLst>
              <a:gd name="connsiteX0" fmla="*/ 0 w 2017486"/>
              <a:gd name="connsiteY0" fmla="*/ 0 h 2438400"/>
              <a:gd name="connsiteX1" fmla="*/ 2017486 w 2017486"/>
              <a:gd name="connsiteY1" fmla="*/ 0 h 2438400"/>
              <a:gd name="connsiteX2" fmla="*/ 2017486 w 2017486"/>
              <a:gd name="connsiteY2" fmla="*/ 2438400 h 2438400"/>
              <a:gd name="connsiteX3" fmla="*/ 0 w 2017486"/>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017486" h="2438400">
                <a:moveTo>
                  <a:pt x="0" y="0"/>
                </a:moveTo>
                <a:lnTo>
                  <a:pt x="2017486" y="0"/>
                </a:lnTo>
                <a:lnTo>
                  <a:pt x="2017486" y="2438400"/>
                </a:lnTo>
                <a:lnTo>
                  <a:pt x="0" y="2438400"/>
                </a:lnTo>
                <a:close/>
              </a:path>
            </a:pathLst>
          </a:custGeom>
        </p:spPr>
        <p:txBody>
          <a:bodyPr wrap="square">
            <a:noAutofit/>
          </a:bodyPr>
          <a:lstStyle>
            <a:lvl1pPr>
              <a:defRPr sz="1200"/>
            </a:lvl1pPr>
          </a:lstStyle>
          <a:p>
            <a:endParaRPr lang="en-ID" dirty="0"/>
          </a:p>
        </p:txBody>
      </p:sp>
    </p:spTree>
    <p:extLst>
      <p:ext uri="{BB962C8B-B14F-4D97-AF65-F5344CB8AC3E}">
        <p14:creationId xmlns:p14="http://schemas.microsoft.com/office/powerpoint/2010/main" val="18321390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5327A25-2413-4C29-91D6-41EF052FFB1D}"/>
              </a:ext>
            </a:extLst>
          </p:cNvPr>
          <p:cNvSpPr>
            <a:spLocks noGrp="1"/>
          </p:cNvSpPr>
          <p:nvPr>
            <p:ph type="pic" sz="quarter" idx="10"/>
          </p:nvPr>
        </p:nvSpPr>
        <p:spPr>
          <a:xfrm>
            <a:off x="7300687" y="1"/>
            <a:ext cx="3918857" cy="1494971"/>
          </a:xfrm>
          <a:custGeom>
            <a:avLst/>
            <a:gdLst>
              <a:gd name="connsiteX0" fmla="*/ 0 w 3918857"/>
              <a:gd name="connsiteY0" fmla="*/ 0 h 1494971"/>
              <a:gd name="connsiteX1" fmla="*/ 3918857 w 3918857"/>
              <a:gd name="connsiteY1" fmla="*/ 0 h 1494971"/>
              <a:gd name="connsiteX2" fmla="*/ 3918857 w 3918857"/>
              <a:gd name="connsiteY2" fmla="*/ 1494971 h 1494971"/>
              <a:gd name="connsiteX3" fmla="*/ 0 w 3918857"/>
              <a:gd name="connsiteY3" fmla="*/ 1494971 h 1494971"/>
            </a:gdLst>
            <a:ahLst/>
            <a:cxnLst>
              <a:cxn ang="0">
                <a:pos x="connsiteX0" y="connsiteY0"/>
              </a:cxn>
              <a:cxn ang="0">
                <a:pos x="connsiteX1" y="connsiteY1"/>
              </a:cxn>
              <a:cxn ang="0">
                <a:pos x="connsiteX2" y="connsiteY2"/>
              </a:cxn>
              <a:cxn ang="0">
                <a:pos x="connsiteX3" y="connsiteY3"/>
              </a:cxn>
            </a:cxnLst>
            <a:rect l="l" t="t" r="r" b="b"/>
            <a:pathLst>
              <a:path w="3918857" h="1494971">
                <a:moveTo>
                  <a:pt x="0" y="0"/>
                </a:moveTo>
                <a:lnTo>
                  <a:pt x="3918857" y="0"/>
                </a:lnTo>
                <a:lnTo>
                  <a:pt x="3918857" y="1494971"/>
                </a:lnTo>
                <a:lnTo>
                  <a:pt x="0" y="1494971"/>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9513C2EF-B23D-4F90-B7B5-1E376F483FE7}"/>
              </a:ext>
            </a:extLst>
          </p:cNvPr>
          <p:cNvSpPr>
            <a:spLocks noGrp="1"/>
          </p:cNvSpPr>
          <p:nvPr>
            <p:ph type="pic" sz="quarter" idx="11"/>
          </p:nvPr>
        </p:nvSpPr>
        <p:spPr>
          <a:xfrm>
            <a:off x="7300686" y="1799770"/>
            <a:ext cx="3918857" cy="4005943"/>
          </a:xfrm>
          <a:custGeom>
            <a:avLst/>
            <a:gdLst>
              <a:gd name="connsiteX0" fmla="*/ 0 w 3918857"/>
              <a:gd name="connsiteY0" fmla="*/ 0 h 4005943"/>
              <a:gd name="connsiteX1" fmla="*/ 3918857 w 3918857"/>
              <a:gd name="connsiteY1" fmla="*/ 0 h 4005943"/>
              <a:gd name="connsiteX2" fmla="*/ 3918857 w 3918857"/>
              <a:gd name="connsiteY2" fmla="*/ 4005943 h 4005943"/>
              <a:gd name="connsiteX3" fmla="*/ 0 w 3918857"/>
              <a:gd name="connsiteY3" fmla="*/ 4005943 h 4005943"/>
            </a:gdLst>
            <a:ahLst/>
            <a:cxnLst>
              <a:cxn ang="0">
                <a:pos x="connsiteX0" y="connsiteY0"/>
              </a:cxn>
              <a:cxn ang="0">
                <a:pos x="connsiteX1" y="connsiteY1"/>
              </a:cxn>
              <a:cxn ang="0">
                <a:pos x="connsiteX2" y="connsiteY2"/>
              </a:cxn>
              <a:cxn ang="0">
                <a:pos x="connsiteX3" y="connsiteY3"/>
              </a:cxn>
            </a:cxnLst>
            <a:rect l="l" t="t" r="r" b="b"/>
            <a:pathLst>
              <a:path w="3918857" h="4005943">
                <a:moveTo>
                  <a:pt x="0" y="0"/>
                </a:moveTo>
                <a:lnTo>
                  <a:pt x="3918857" y="0"/>
                </a:lnTo>
                <a:lnTo>
                  <a:pt x="3918857" y="4005943"/>
                </a:lnTo>
                <a:lnTo>
                  <a:pt x="0" y="4005943"/>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D0F8C96C-9143-4622-8BFB-17858901718E}"/>
              </a:ext>
            </a:extLst>
          </p:cNvPr>
          <p:cNvSpPr>
            <a:spLocks noGrp="1"/>
          </p:cNvSpPr>
          <p:nvPr>
            <p:ph type="pic" sz="quarter" idx="12"/>
          </p:nvPr>
        </p:nvSpPr>
        <p:spPr>
          <a:xfrm>
            <a:off x="7300686" y="6110514"/>
            <a:ext cx="3918857" cy="747486"/>
          </a:xfrm>
          <a:custGeom>
            <a:avLst/>
            <a:gdLst>
              <a:gd name="connsiteX0" fmla="*/ 0 w 3918857"/>
              <a:gd name="connsiteY0" fmla="*/ 0 h 747486"/>
              <a:gd name="connsiteX1" fmla="*/ 3918857 w 3918857"/>
              <a:gd name="connsiteY1" fmla="*/ 0 h 747486"/>
              <a:gd name="connsiteX2" fmla="*/ 3918857 w 3918857"/>
              <a:gd name="connsiteY2" fmla="*/ 747486 h 747486"/>
              <a:gd name="connsiteX3" fmla="*/ 0 w 3918857"/>
              <a:gd name="connsiteY3" fmla="*/ 747486 h 747486"/>
            </a:gdLst>
            <a:ahLst/>
            <a:cxnLst>
              <a:cxn ang="0">
                <a:pos x="connsiteX0" y="connsiteY0"/>
              </a:cxn>
              <a:cxn ang="0">
                <a:pos x="connsiteX1" y="connsiteY1"/>
              </a:cxn>
              <a:cxn ang="0">
                <a:pos x="connsiteX2" y="connsiteY2"/>
              </a:cxn>
              <a:cxn ang="0">
                <a:pos x="connsiteX3" y="connsiteY3"/>
              </a:cxn>
            </a:cxnLst>
            <a:rect l="l" t="t" r="r" b="b"/>
            <a:pathLst>
              <a:path w="3918857" h="747486">
                <a:moveTo>
                  <a:pt x="0" y="0"/>
                </a:moveTo>
                <a:lnTo>
                  <a:pt x="3918857" y="0"/>
                </a:lnTo>
                <a:lnTo>
                  <a:pt x="3918857" y="747486"/>
                </a:lnTo>
                <a:lnTo>
                  <a:pt x="0" y="74748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9748297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B0C1638-0EA6-409E-BBAF-6F19C51FE452}"/>
              </a:ext>
            </a:extLst>
          </p:cNvPr>
          <p:cNvSpPr>
            <a:spLocks noGrp="1"/>
          </p:cNvSpPr>
          <p:nvPr>
            <p:ph type="pic" sz="quarter" idx="10"/>
          </p:nvPr>
        </p:nvSpPr>
        <p:spPr>
          <a:xfrm>
            <a:off x="7300687" y="0"/>
            <a:ext cx="3918857" cy="3181350"/>
          </a:xfrm>
          <a:custGeom>
            <a:avLst/>
            <a:gdLst>
              <a:gd name="connsiteX0" fmla="*/ 0 w 3918857"/>
              <a:gd name="connsiteY0" fmla="*/ 0 h 3585028"/>
              <a:gd name="connsiteX1" fmla="*/ 3918857 w 3918857"/>
              <a:gd name="connsiteY1" fmla="*/ 0 h 3585028"/>
              <a:gd name="connsiteX2" fmla="*/ 3918857 w 3918857"/>
              <a:gd name="connsiteY2" fmla="*/ 3585028 h 3585028"/>
              <a:gd name="connsiteX3" fmla="*/ 0 w 3918857"/>
              <a:gd name="connsiteY3" fmla="*/ 3585028 h 3585028"/>
            </a:gdLst>
            <a:ahLst/>
            <a:cxnLst>
              <a:cxn ang="0">
                <a:pos x="connsiteX0" y="connsiteY0"/>
              </a:cxn>
              <a:cxn ang="0">
                <a:pos x="connsiteX1" y="connsiteY1"/>
              </a:cxn>
              <a:cxn ang="0">
                <a:pos x="connsiteX2" y="connsiteY2"/>
              </a:cxn>
              <a:cxn ang="0">
                <a:pos x="connsiteX3" y="connsiteY3"/>
              </a:cxn>
            </a:cxnLst>
            <a:rect l="l" t="t" r="r" b="b"/>
            <a:pathLst>
              <a:path w="3918857" h="3585028">
                <a:moveTo>
                  <a:pt x="0" y="0"/>
                </a:moveTo>
                <a:lnTo>
                  <a:pt x="3918857" y="0"/>
                </a:lnTo>
                <a:lnTo>
                  <a:pt x="3918857" y="3585028"/>
                </a:lnTo>
                <a:lnTo>
                  <a:pt x="0" y="3585028"/>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4C3DD1AC-A02A-4E41-B8FE-1812D20CB88B}"/>
              </a:ext>
            </a:extLst>
          </p:cNvPr>
          <p:cNvSpPr>
            <a:spLocks noGrp="1"/>
          </p:cNvSpPr>
          <p:nvPr>
            <p:ph type="pic" sz="quarter" idx="11"/>
          </p:nvPr>
        </p:nvSpPr>
        <p:spPr>
          <a:xfrm>
            <a:off x="7300686" y="3429001"/>
            <a:ext cx="3918857" cy="1733550"/>
          </a:xfrm>
          <a:custGeom>
            <a:avLst/>
            <a:gdLst>
              <a:gd name="connsiteX0" fmla="*/ 0 w 3918857"/>
              <a:gd name="connsiteY0" fmla="*/ 0 h 1915884"/>
              <a:gd name="connsiteX1" fmla="*/ 3918857 w 3918857"/>
              <a:gd name="connsiteY1" fmla="*/ 0 h 1915884"/>
              <a:gd name="connsiteX2" fmla="*/ 3918857 w 3918857"/>
              <a:gd name="connsiteY2" fmla="*/ 1915884 h 1915884"/>
              <a:gd name="connsiteX3" fmla="*/ 0 w 3918857"/>
              <a:gd name="connsiteY3" fmla="*/ 1915884 h 1915884"/>
            </a:gdLst>
            <a:ahLst/>
            <a:cxnLst>
              <a:cxn ang="0">
                <a:pos x="connsiteX0" y="connsiteY0"/>
              </a:cxn>
              <a:cxn ang="0">
                <a:pos x="connsiteX1" y="connsiteY1"/>
              </a:cxn>
              <a:cxn ang="0">
                <a:pos x="connsiteX2" y="connsiteY2"/>
              </a:cxn>
              <a:cxn ang="0">
                <a:pos x="connsiteX3" y="connsiteY3"/>
              </a:cxn>
            </a:cxnLst>
            <a:rect l="l" t="t" r="r" b="b"/>
            <a:pathLst>
              <a:path w="3918857" h="1915884">
                <a:moveTo>
                  <a:pt x="0" y="0"/>
                </a:moveTo>
                <a:lnTo>
                  <a:pt x="3918857" y="0"/>
                </a:lnTo>
                <a:lnTo>
                  <a:pt x="3918857" y="1915884"/>
                </a:lnTo>
                <a:lnTo>
                  <a:pt x="0" y="1915884"/>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D90CE98E-4E3C-4147-A8DD-1384BA2A8652}"/>
              </a:ext>
            </a:extLst>
          </p:cNvPr>
          <p:cNvSpPr>
            <a:spLocks noGrp="1"/>
          </p:cNvSpPr>
          <p:nvPr>
            <p:ph type="pic" sz="quarter" idx="12"/>
          </p:nvPr>
        </p:nvSpPr>
        <p:spPr>
          <a:xfrm>
            <a:off x="7300686" y="5410203"/>
            <a:ext cx="3918857" cy="1447798"/>
          </a:xfrm>
          <a:custGeom>
            <a:avLst/>
            <a:gdLst>
              <a:gd name="connsiteX0" fmla="*/ 0 w 3918857"/>
              <a:gd name="connsiteY0" fmla="*/ 0 h 747486"/>
              <a:gd name="connsiteX1" fmla="*/ 3918857 w 3918857"/>
              <a:gd name="connsiteY1" fmla="*/ 0 h 747486"/>
              <a:gd name="connsiteX2" fmla="*/ 3918857 w 3918857"/>
              <a:gd name="connsiteY2" fmla="*/ 747486 h 747486"/>
              <a:gd name="connsiteX3" fmla="*/ 0 w 3918857"/>
              <a:gd name="connsiteY3" fmla="*/ 747486 h 747486"/>
            </a:gdLst>
            <a:ahLst/>
            <a:cxnLst>
              <a:cxn ang="0">
                <a:pos x="connsiteX0" y="connsiteY0"/>
              </a:cxn>
              <a:cxn ang="0">
                <a:pos x="connsiteX1" y="connsiteY1"/>
              </a:cxn>
              <a:cxn ang="0">
                <a:pos x="connsiteX2" y="connsiteY2"/>
              </a:cxn>
              <a:cxn ang="0">
                <a:pos x="connsiteX3" y="connsiteY3"/>
              </a:cxn>
            </a:cxnLst>
            <a:rect l="l" t="t" r="r" b="b"/>
            <a:pathLst>
              <a:path w="3918857" h="747486">
                <a:moveTo>
                  <a:pt x="0" y="0"/>
                </a:moveTo>
                <a:lnTo>
                  <a:pt x="3918857" y="0"/>
                </a:lnTo>
                <a:lnTo>
                  <a:pt x="3918857" y="747486"/>
                </a:lnTo>
                <a:lnTo>
                  <a:pt x="0" y="74748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3998120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433E146-3777-4C61-89C0-32CAFF90AED8}"/>
              </a:ext>
            </a:extLst>
          </p:cNvPr>
          <p:cNvSpPr>
            <a:spLocks noGrp="1"/>
          </p:cNvSpPr>
          <p:nvPr>
            <p:ph type="pic" sz="quarter" idx="10"/>
          </p:nvPr>
        </p:nvSpPr>
        <p:spPr>
          <a:xfrm>
            <a:off x="3309257" y="0"/>
            <a:ext cx="2786743" cy="2220686"/>
          </a:xfrm>
          <a:custGeom>
            <a:avLst/>
            <a:gdLst>
              <a:gd name="connsiteX0" fmla="*/ 0 w 2786743"/>
              <a:gd name="connsiteY0" fmla="*/ 0 h 2220686"/>
              <a:gd name="connsiteX1" fmla="*/ 2786743 w 2786743"/>
              <a:gd name="connsiteY1" fmla="*/ 0 h 2220686"/>
              <a:gd name="connsiteX2" fmla="*/ 2786743 w 2786743"/>
              <a:gd name="connsiteY2" fmla="*/ 2220686 h 2220686"/>
              <a:gd name="connsiteX3" fmla="*/ 0 w 2786743"/>
              <a:gd name="connsiteY3" fmla="*/ 2220686 h 2220686"/>
            </a:gdLst>
            <a:ahLst/>
            <a:cxnLst>
              <a:cxn ang="0">
                <a:pos x="connsiteX0" y="connsiteY0"/>
              </a:cxn>
              <a:cxn ang="0">
                <a:pos x="connsiteX1" y="connsiteY1"/>
              </a:cxn>
              <a:cxn ang="0">
                <a:pos x="connsiteX2" y="connsiteY2"/>
              </a:cxn>
              <a:cxn ang="0">
                <a:pos x="connsiteX3" y="connsiteY3"/>
              </a:cxn>
            </a:cxnLst>
            <a:rect l="l" t="t" r="r" b="b"/>
            <a:pathLst>
              <a:path w="2786743" h="2220686">
                <a:moveTo>
                  <a:pt x="0" y="0"/>
                </a:moveTo>
                <a:lnTo>
                  <a:pt x="2786743" y="0"/>
                </a:lnTo>
                <a:lnTo>
                  <a:pt x="2786743" y="2220686"/>
                </a:lnTo>
                <a:lnTo>
                  <a:pt x="0" y="2220686"/>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9B84CFF6-FE3A-4922-A06D-340C4079A2FB}"/>
              </a:ext>
            </a:extLst>
          </p:cNvPr>
          <p:cNvSpPr>
            <a:spLocks noGrp="1"/>
          </p:cNvSpPr>
          <p:nvPr>
            <p:ph type="pic" sz="quarter" idx="11"/>
          </p:nvPr>
        </p:nvSpPr>
        <p:spPr>
          <a:xfrm>
            <a:off x="0" y="624114"/>
            <a:ext cx="2917371" cy="1596572"/>
          </a:xfrm>
          <a:custGeom>
            <a:avLst/>
            <a:gdLst>
              <a:gd name="connsiteX0" fmla="*/ 0 w 2917371"/>
              <a:gd name="connsiteY0" fmla="*/ 0 h 1596572"/>
              <a:gd name="connsiteX1" fmla="*/ 2917371 w 2917371"/>
              <a:gd name="connsiteY1" fmla="*/ 0 h 1596572"/>
              <a:gd name="connsiteX2" fmla="*/ 2917371 w 2917371"/>
              <a:gd name="connsiteY2" fmla="*/ 1596572 h 1596572"/>
              <a:gd name="connsiteX3" fmla="*/ 0 w 2917371"/>
              <a:gd name="connsiteY3" fmla="*/ 1596572 h 1596572"/>
            </a:gdLst>
            <a:ahLst/>
            <a:cxnLst>
              <a:cxn ang="0">
                <a:pos x="connsiteX0" y="connsiteY0"/>
              </a:cxn>
              <a:cxn ang="0">
                <a:pos x="connsiteX1" y="connsiteY1"/>
              </a:cxn>
              <a:cxn ang="0">
                <a:pos x="connsiteX2" y="connsiteY2"/>
              </a:cxn>
              <a:cxn ang="0">
                <a:pos x="connsiteX3" y="connsiteY3"/>
              </a:cxn>
            </a:cxnLst>
            <a:rect l="l" t="t" r="r" b="b"/>
            <a:pathLst>
              <a:path w="2917371" h="1596572">
                <a:moveTo>
                  <a:pt x="0" y="0"/>
                </a:moveTo>
                <a:lnTo>
                  <a:pt x="2917371" y="0"/>
                </a:lnTo>
                <a:lnTo>
                  <a:pt x="2917371" y="1596572"/>
                </a:lnTo>
                <a:lnTo>
                  <a:pt x="0" y="1596572"/>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38C89449-DFF4-4FDD-B7ED-995B162C03E8}"/>
              </a:ext>
            </a:extLst>
          </p:cNvPr>
          <p:cNvSpPr>
            <a:spLocks noGrp="1"/>
          </p:cNvSpPr>
          <p:nvPr>
            <p:ph type="pic" sz="quarter" idx="12"/>
          </p:nvPr>
        </p:nvSpPr>
        <p:spPr>
          <a:xfrm>
            <a:off x="1008743" y="2590800"/>
            <a:ext cx="1908629" cy="4158343"/>
          </a:xfrm>
          <a:custGeom>
            <a:avLst/>
            <a:gdLst>
              <a:gd name="connsiteX0" fmla="*/ 0 w 1908629"/>
              <a:gd name="connsiteY0" fmla="*/ 0 h 4158343"/>
              <a:gd name="connsiteX1" fmla="*/ 1908629 w 1908629"/>
              <a:gd name="connsiteY1" fmla="*/ 0 h 4158343"/>
              <a:gd name="connsiteX2" fmla="*/ 1908629 w 1908629"/>
              <a:gd name="connsiteY2" fmla="*/ 4158343 h 4158343"/>
              <a:gd name="connsiteX3" fmla="*/ 0 w 1908629"/>
              <a:gd name="connsiteY3" fmla="*/ 4158343 h 4158343"/>
            </a:gdLst>
            <a:ahLst/>
            <a:cxnLst>
              <a:cxn ang="0">
                <a:pos x="connsiteX0" y="connsiteY0"/>
              </a:cxn>
              <a:cxn ang="0">
                <a:pos x="connsiteX1" y="connsiteY1"/>
              </a:cxn>
              <a:cxn ang="0">
                <a:pos x="connsiteX2" y="connsiteY2"/>
              </a:cxn>
              <a:cxn ang="0">
                <a:pos x="connsiteX3" y="connsiteY3"/>
              </a:cxn>
            </a:cxnLst>
            <a:rect l="l" t="t" r="r" b="b"/>
            <a:pathLst>
              <a:path w="1908629" h="4158343">
                <a:moveTo>
                  <a:pt x="0" y="0"/>
                </a:moveTo>
                <a:lnTo>
                  <a:pt x="1908629" y="0"/>
                </a:lnTo>
                <a:lnTo>
                  <a:pt x="1908629" y="4158343"/>
                </a:lnTo>
                <a:lnTo>
                  <a:pt x="0" y="415834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1623592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CCA0750-48BD-441C-AE06-6F9FAE7FEA97}"/>
              </a:ext>
            </a:extLst>
          </p:cNvPr>
          <p:cNvSpPr>
            <a:spLocks noGrp="1"/>
          </p:cNvSpPr>
          <p:nvPr>
            <p:ph type="pic" sz="quarter" idx="10"/>
          </p:nvPr>
        </p:nvSpPr>
        <p:spPr>
          <a:xfrm>
            <a:off x="8534399" y="0"/>
            <a:ext cx="994229" cy="4550226"/>
          </a:xfrm>
          <a:custGeom>
            <a:avLst/>
            <a:gdLst>
              <a:gd name="connsiteX0" fmla="*/ 0 w 994229"/>
              <a:gd name="connsiteY0" fmla="*/ 0 h 4550226"/>
              <a:gd name="connsiteX1" fmla="*/ 994229 w 994229"/>
              <a:gd name="connsiteY1" fmla="*/ 0 h 4550226"/>
              <a:gd name="connsiteX2" fmla="*/ 994229 w 994229"/>
              <a:gd name="connsiteY2" fmla="*/ 4550226 h 4550226"/>
              <a:gd name="connsiteX3" fmla="*/ 0 w 994229"/>
              <a:gd name="connsiteY3" fmla="*/ 4550226 h 4550226"/>
            </a:gdLst>
            <a:ahLst/>
            <a:cxnLst>
              <a:cxn ang="0">
                <a:pos x="connsiteX0" y="connsiteY0"/>
              </a:cxn>
              <a:cxn ang="0">
                <a:pos x="connsiteX1" y="connsiteY1"/>
              </a:cxn>
              <a:cxn ang="0">
                <a:pos x="connsiteX2" y="connsiteY2"/>
              </a:cxn>
              <a:cxn ang="0">
                <a:pos x="connsiteX3" y="connsiteY3"/>
              </a:cxn>
            </a:cxnLst>
            <a:rect l="l" t="t" r="r" b="b"/>
            <a:pathLst>
              <a:path w="994229" h="4550226">
                <a:moveTo>
                  <a:pt x="0" y="0"/>
                </a:moveTo>
                <a:lnTo>
                  <a:pt x="994229" y="0"/>
                </a:lnTo>
                <a:lnTo>
                  <a:pt x="994229" y="4550226"/>
                </a:lnTo>
                <a:lnTo>
                  <a:pt x="0" y="4550226"/>
                </a:lnTo>
                <a:close/>
              </a:path>
            </a:pathLst>
          </a:custGeom>
        </p:spPr>
        <p:txBody>
          <a:bodyPr wrap="square">
            <a:noAutofit/>
          </a:bodyPr>
          <a:lstStyle>
            <a:lvl1pPr>
              <a:defRPr sz="1200"/>
            </a:lvl1pPr>
          </a:lstStyle>
          <a:p>
            <a:endParaRPr lang="en-ID"/>
          </a:p>
        </p:txBody>
      </p:sp>
      <p:sp>
        <p:nvSpPr>
          <p:cNvPr id="19" name="Picture Placeholder 18">
            <a:extLst>
              <a:ext uri="{FF2B5EF4-FFF2-40B4-BE49-F238E27FC236}">
                <a16:creationId xmlns:a16="http://schemas.microsoft.com/office/drawing/2014/main" id="{0E45A003-CBFA-44E0-BC69-89ED62F50A70}"/>
              </a:ext>
            </a:extLst>
          </p:cNvPr>
          <p:cNvSpPr>
            <a:spLocks noGrp="1"/>
          </p:cNvSpPr>
          <p:nvPr>
            <p:ph type="pic" sz="quarter" idx="11"/>
          </p:nvPr>
        </p:nvSpPr>
        <p:spPr>
          <a:xfrm>
            <a:off x="9782629" y="0"/>
            <a:ext cx="2017485" cy="4550226"/>
          </a:xfrm>
          <a:custGeom>
            <a:avLst/>
            <a:gdLst>
              <a:gd name="connsiteX0" fmla="*/ 0 w 2017485"/>
              <a:gd name="connsiteY0" fmla="*/ 0 h 4550226"/>
              <a:gd name="connsiteX1" fmla="*/ 2017485 w 2017485"/>
              <a:gd name="connsiteY1" fmla="*/ 0 h 4550226"/>
              <a:gd name="connsiteX2" fmla="*/ 2017485 w 2017485"/>
              <a:gd name="connsiteY2" fmla="*/ 4550226 h 4550226"/>
              <a:gd name="connsiteX3" fmla="*/ 0 w 2017485"/>
              <a:gd name="connsiteY3" fmla="*/ 4550226 h 4550226"/>
            </a:gdLst>
            <a:ahLst/>
            <a:cxnLst>
              <a:cxn ang="0">
                <a:pos x="connsiteX0" y="connsiteY0"/>
              </a:cxn>
              <a:cxn ang="0">
                <a:pos x="connsiteX1" y="connsiteY1"/>
              </a:cxn>
              <a:cxn ang="0">
                <a:pos x="connsiteX2" y="connsiteY2"/>
              </a:cxn>
              <a:cxn ang="0">
                <a:pos x="connsiteX3" y="connsiteY3"/>
              </a:cxn>
            </a:cxnLst>
            <a:rect l="l" t="t" r="r" b="b"/>
            <a:pathLst>
              <a:path w="2017485" h="4550226">
                <a:moveTo>
                  <a:pt x="0" y="0"/>
                </a:moveTo>
                <a:lnTo>
                  <a:pt x="2017485" y="0"/>
                </a:lnTo>
                <a:lnTo>
                  <a:pt x="2017485" y="4550226"/>
                </a:lnTo>
                <a:lnTo>
                  <a:pt x="0" y="4550226"/>
                </a:lnTo>
                <a:close/>
              </a:path>
            </a:pathLst>
          </a:custGeom>
        </p:spPr>
        <p:txBody>
          <a:bodyPr wrap="square">
            <a:noAutofit/>
          </a:bodyPr>
          <a:lstStyle>
            <a:lvl1pPr>
              <a:defRPr sz="1200"/>
            </a:lvl1pPr>
          </a:lstStyle>
          <a:p>
            <a:endParaRPr lang="en-ID"/>
          </a:p>
        </p:txBody>
      </p:sp>
      <p:sp>
        <p:nvSpPr>
          <p:cNvPr id="20" name="Picture Placeholder 19">
            <a:extLst>
              <a:ext uri="{FF2B5EF4-FFF2-40B4-BE49-F238E27FC236}">
                <a16:creationId xmlns:a16="http://schemas.microsoft.com/office/drawing/2014/main" id="{1711F73D-622A-489C-9934-BEC01C218B4B}"/>
              </a:ext>
            </a:extLst>
          </p:cNvPr>
          <p:cNvSpPr>
            <a:spLocks noGrp="1"/>
          </p:cNvSpPr>
          <p:nvPr>
            <p:ph type="pic" sz="quarter" idx="12"/>
          </p:nvPr>
        </p:nvSpPr>
        <p:spPr>
          <a:xfrm>
            <a:off x="7119258" y="4760685"/>
            <a:ext cx="2409371" cy="2097315"/>
          </a:xfrm>
          <a:custGeom>
            <a:avLst/>
            <a:gdLst>
              <a:gd name="connsiteX0" fmla="*/ 0 w 2409371"/>
              <a:gd name="connsiteY0" fmla="*/ 0 h 2097315"/>
              <a:gd name="connsiteX1" fmla="*/ 2409371 w 2409371"/>
              <a:gd name="connsiteY1" fmla="*/ 0 h 2097315"/>
              <a:gd name="connsiteX2" fmla="*/ 2409371 w 2409371"/>
              <a:gd name="connsiteY2" fmla="*/ 2097315 h 2097315"/>
              <a:gd name="connsiteX3" fmla="*/ 0 w 2409371"/>
              <a:gd name="connsiteY3" fmla="*/ 2097315 h 2097315"/>
            </a:gdLst>
            <a:ahLst/>
            <a:cxnLst>
              <a:cxn ang="0">
                <a:pos x="connsiteX0" y="connsiteY0"/>
              </a:cxn>
              <a:cxn ang="0">
                <a:pos x="connsiteX1" y="connsiteY1"/>
              </a:cxn>
              <a:cxn ang="0">
                <a:pos x="connsiteX2" y="connsiteY2"/>
              </a:cxn>
              <a:cxn ang="0">
                <a:pos x="connsiteX3" y="connsiteY3"/>
              </a:cxn>
            </a:cxnLst>
            <a:rect l="l" t="t" r="r" b="b"/>
            <a:pathLst>
              <a:path w="2409371" h="2097315">
                <a:moveTo>
                  <a:pt x="0" y="0"/>
                </a:moveTo>
                <a:lnTo>
                  <a:pt x="2409371" y="0"/>
                </a:lnTo>
                <a:lnTo>
                  <a:pt x="2409371" y="2097315"/>
                </a:lnTo>
                <a:lnTo>
                  <a:pt x="0" y="2097315"/>
                </a:lnTo>
                <a:close/>
              </a:path>
            </a:pathLst>
          </a:custGeom>
        </p:spPr>
        <p:txBody>
          <a:bodyPr wrap="square">
            <a:noAutofit/>
          </a:bodyPr>
          <a:lstStyle>
            <a:lvl1pPr>
              <a:defRPr sz="1200"/>
            </a:lvl1pPr>
          </a:lstStyle>
          <a:p>
            <a:endParaRPr lang="en-ID"/>
          </a:p>
        </p:txBody>
      </p:sp>
      <p:sp>
        <p:nvSpPr>
          <p:cNvPr id="16" name="Picture Placeholder 15">
            <a:extLst>
              <a:ext uri="{FF2B5EF4-FFF2-40B4-BE49-F238E27FC236}">
                <a16:creationId xmlns:a16="http://schemas.microsoft.com/office/drawing/2014/main" id="{6AEE07A3-C8A8-4261-AB36-CDF2AC429289}"/>
              </a:ext>
            </a:extLst>
          </p:cNvPr>
          <p:cNvSpPr>
            <a:spLocks noGrp="1"/>
          </p:cNvSpPr>
          <p:nvPr>
            <p:ph type="pic" sz="quarter" idx="13"/>
          </p:nvPr>
        </p:nvSpPr>
        <p:spPr>
          <a:xfrm>
            <a:off x="9782629" y="4760686"/>
            <a:ext cx="2409371" cy="1596571"/>
          </a:xfrm>
          <a:custGeom>
            <a:avLst/>
            <a:gdLst>
              <a:gd name="connsiteX0" fmla="*/ 0 w 2409371"/>
              <a:gd name="connsiteY0" fmla="*/ 0 h 1596571"/>
              <a:gd name="connsiteX1" fmla="*/ 2409371 w 2409371"/>
              <a:gd name="connsiteY1" fmla="*/ 0 h 1596571"/>
              <a:gd name="connsiteX2" fmla="*/ 2409371 w 2409371"/>
              <a:gd name="connsiteY2" fmla="*/ 1596571 h 1596571"/>
              <a:gd name="connsiteX3" fmla="*/ 0 w 2409371"/>
              <a:gd name="connsiteY3" fmla="*/ 1596571 h 1596571"/>
            </a:gdLst>
            <a:ahLst/>
            <a:cxnLst>
              <a:cxn ang="0">
                <a:pos x="connsiteX0" y="connsiteY0"/>
              </a:cxn>
              <a:cxn ang="0">
                <a:pos x="connsiteX1" y="connsiteY1"/>
              </a:cxn>
              <a:cxn ang="0">
                <a:pos x="connsiteX2" y="connsiteY2"/>
              </a:cxn>
              <a:cxn ang="0">
                <a:pos x="connsiteX3" y="connsiteY3"/>
              </a:cxn>
            </a:cxnLst>
            <a:rect l="l" t="t" r="r" b="b"/>
            <a:pathLst>
              <a:path w="2409371" h="1596571">
                <a:moveTo>
                  <a:pt x="0" y="0"/>
                </a:moveTo>
                <a:lnTo>
                  <a:pt x="2409371" y="0"/>
                </a:lnTo>
                <a:lnTo>
                  <a:pt x="2409371" y="1596571"/>
                </a:lnTo>
                <a:lnTo>
                  <a:pt x="0" y="159657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0377570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E729306-EB71-43A9-8A43-6DF78FF21AC4}"/>
              </a:ext>
            </a:extLst>
          </p:cNvPr>
          <p:cNvSpPr>
            <a:spLocks noGrp="1"/>
          </p:cNvSpPr>
          <p:nvPr>
            <p:ph type="pic" sz="quarter" idx="10"/>
          </p:nvPr>
        </p:nvSpPr>
        <p:spPr>
          <a:xfrm>
            <a:off x="651328" y="0"/>
            <a:ext cx="1407886" cy="4455886"/>
          </a:xfrm>
          <a:custGeom>
            <a:avLst/>
            <a:gdLst>
              <a:gd name="connsiteX0" fmla="*/ 0 w 1407886"/>
              <a:gd name="connsiteY0" fmla="*/ 0 h 4455886"/>
              <a:gd name="connsiteX1" fmla="*/ 1407886 w 1407886"/>
              <a:gd name="connsiteY1" fmla="*/ 0 h 4455886"/>
              <a:gd name="connsiteX2" fmla="*/ 1407886 w 1407886"/>
              <a:gd name="connsiteY2" fmla="*/ 4455886 h 4455886"/>
              <a:gd name="connsiteX3" fmla="*/ 0 w 1407886"/>
              <a:gd name="connsiteY3" fmla="*/ 4455886 h 4455886"/>
            </a:gdLst>
            <a:ahLst/>
            <a:cxnLst>
              <a:cxn ang="0">
                <a:pos x="connsiteX0" y="connsiteY0"/>
              </a:cxn>
              <a:cxn ang="0">
                <a:pos x="connsiteX1" y="connsiteY1"/>
              </a:cxn>
              <a:cxn ang="0">
                <a:pos x="connsiteX2" y="connsiteY2"/>
              </a:cxn>
              <a:cxn ang="0">
                <a:pos x="connsiteX3" y="connsiteY3"/>
              </a:cxn>
            </a:cxnLst>
            <a:rect l="l" t="t" r="r" b="b"/>
            <a:pathLst>
              <a:path w="1407886" h="4455886">
                <a:moveTo>
                  <a:pt x="0" y="0"/>
                </a:moveTo>
                <a:lnTo>
                  <a:pt x="1407886" y="0"/>
                </a:lnTo>
                <a:lnTo>
                  <a:pt x="1407886" y="4455886"/>
                </a:lnTo>
                <a:lnTo>
                  <a:pt x="0" y="4455886"/>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0C5A95D8-A142-495E-A6B0-4448AEEDA227}"/>
              </a:ext>
            </a:extLst>
          </p:cNvPr>
          <p:cNvSpPr>
            <a:spLocks noGrp="1"/>
          </p:cNvSpPr>
          <p:nvPr>
            <p:ph type="pic" sz="quarter" idx="11"/>
          </p:nvPr>
        </p:nvSpPr>
        <p:spPr>
          <a:xfrm>
            <a:off x="2255157" y="602342"/>
            <a:ext cx="1407886" cy="4455886"/>
          </a:xfrm>
          <a:custGeom>
            <a:avLst/>
            <a:gdLst>
              <a:gd name="connsiteX0" fmla="*/ 0 w 1407886"/>
              <a:gd name="connsiteY0" fmla="*/ 0 h 4455886"/>
              <a:gd name="connsiteX1" fmla="*/ 1407886 w 1407886"/>
              <a:gd name="connsiteY1" fmla="*/ 0 h 4455886"/>
              <a:gd name="connsiteX2" fmla="*/ 1407886 w 1407886"/>
              <a:gd name="connsiteY2" fmla="*/ 4455886 h 4455886"/>
              <a:gd name="connsiteX3" fmla="*/ 0 w 1407886"/>
              <a:gd name="connsiteY3" fmla="*/ 4455886 h 4455886"/>
            </a:gdLst>
            <a:ahLst/>
            <a:cxnLst>
              <a:cxn ang="0">
                <a:pos x="connsiteX0" y="connsiteY0"/>
              </a:cxn>
              <a:cxn ang="0">
                <a:pos x="connsiteX1" y="connsiteY1"/>
              </a:cxn>
              <a:cxn ang="0">
                <a:pos x="connsiteX2" y="connsiteY2"/>
              </a:cxn>
              <a:cxn ang="0">
                <a:pos x="connsiteX3" y="connsiteY3"/>
              </a:cxn>
            </a:cxnLst>
            <a:rect l="l" t="t" r="r" b="b"/>
            <a:pathLst>
              <a:path w="1407886" h="4455886">
                <a:moveTo>
                  <a:pt x="0" y="0"/>
                </a:moveTo>
                <a:lnTo>
                  <a:pt x="1407886" y="0"/>
                </a:lnTo>
                <a:lnTo>
                  <a:pt x="1407886" y="4455886"/>
                </a:lnTo>
                <a:lnTo>
                  <a:pt x="0" y="4455886"/>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DA5E49EE-FAAC-4105-A9AB-969450007769}"/>
              </a:ext>
            </a:extLst>
          </p:cNvPr>
          <p:cNvSpPr>
            <a:spLocks noGrp="1"/>
          </p:cNvSpPr>
          <p:nvPr>
            <p:ph type="pic" sz="quarter" idx="13"/>
          </p:nvPr>
        </p:nvSpPr>
        <p:spPr>
          <a:xfrm>
            <a:off x="3858986" y="0"/>
            <a:ext cx="1407886" cy="4455886"/>
          </a:xfrm>
          <a:custGeom>
            <a:avLst/>
            <a:gdLst>
              <a:gd name="connsiteX0" fmla="*/ 0 w 1407886"/>
              <a:gd name="connsiteY0" fmla="*/ 0 h 4455886"/>
              <a:gd name="connsiteX1" fmla="*/ 1407886 w 1407886"/>
              <a:gd name="connsiteY1" fmla="*/ 0 h 4455886"/>
              <a:gd name="connsiteX2" fmla="*/ 1407886 w 1407886"/>
              <a:gd name="connsiteY2" fmla="*/ 4455886 h 4455886"/>
              <a:gd name="connsiteX3" fmla="*/ 0 w 1407886"/>
              <a:gd name="connsiteY3" fmla="*/ 4455886 h 4455886"/>
            </a:gdLst>
            <a:ahLst/>
            <a:cxnLst>
              <a:cxn ang="0">
                <a:pos x="connsiteX0" y="connsiteY0"/>
              </a:cxn>
              <a:cxn ang="0">
                <a:pos x="connsiteX1" y="connsiteY1"/>
              </a:cxn>
              <a:cxn ang="0">
                <a:pos x="connsiteX2" y="connsiteY2"/>
              </a:cxn>
              <a:cxn ang="0">
                <a:pos x="connsiteX3" y="connsiteY3"/>
              </a:cxn>
            </a:cxnLst>
            <a:rect l="l" t="t" r="r" b="b"/>
            <a:pathLst>
              <a:path w="1407886" h="4455886">
                <a:moveTo>
                  <a:pt x="0" y="0"/>
                </a:moveTo>
                <a:lnTo>
                  <a:pt x="1407886" y="0"/>
                </a:lnTo>
                <a:lnTo>
                  <a:pt x="1407886" y="4455886"/>
                </a:lnTo>
                <a:lnTo>
                  <a:pt x="0" y="445588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8144259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EF80373-FF26-4E7D-80E6-916B8903EBB1}"/>
              </a:ext>
            </a:extLst>
          </p:cNvPr>
          <p:cNvSpPr>
            <a:spLocks noGrp="1"/>
          </p:cNvSpPr>
          <p:nvPr>
            <p:ph type="pic" sz="quarter" idx="10"/>
          </p:nvPr>
        </p:nvSpPr>
        <p:spPr>
          <a:xfrm>
            <a:off x="7024914" y="0"/>
            <a:ext cx="1407886" cy="4455886"/>
          </a:xfrm>
          <a:custGeom>
            <a:avLst/>
            <a:gdLst>
              <a:gd name="connsiteX0" fmla="*/ 0 w 1407886"/>
              <a:gd name="connsiteY0" fmla="*/ 0 h 4455886"/>
              <a:gd name="connsiteX1" fmla="*/ 1407886 w 1407886"/>
              <a:gd name="connsiteY1" fmla="*/ 0 h 4455886"/>
              <a:gd name="connsiteX2" fmla="*/ 1407886 w 1407886"/>
              <a:gd name="connsiteY2" fmla="*/ 4455886 h 4455886"/>
              <a:gd name="connsiteX3" fmla="*/ 0 w 1407886"/>
              <a:gd name="connsiteY3" fmla="*/ 4455886 h 4455886"/>
            </a:gdLst>
            <a:ahLst/>
            <a:cxnLst>
              <a:cxn ang="0">
                <a:pos x="connsiteX0" y="connsiteY0"/>
              </a:cxn>
              <a:cxn ang="0">
                <a:pos x="connsiteX1" y="connsiteY1"/>
              </a:cxn>
              <a:cxn ang="0">
                <a:pos x="connsiteX2" y="connsiteY2"/>
              </a:cxn>
              <a:cxn ang="0">
                <a:pos x="connsiteX3" y="connsiteY3"/>
              </a:cxn>
            </a:cxnLst>
            <a:rect l="l" t="t" r="r" b="b"/>
            <a:pathLst>
              <a:path w="1407886" h="4455886">
                <a:moveTo>
                  <a:pt x="0" y="0"/>
                </a:moveTo>
                <a:lnTo>
                  <a:pt x="1407886" y="0"/>
                </a:lnTo>
                <a:lnTo>
                  <a:pt x="1407886" y="4455886"/>
                </a:lnTo>
                <a:lnTo>
                  <a:pt x="0" y="4455886"/>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A3120D29-9CE8-4708-8A5B-1B59E8A74116}"/>
              </a:ext>
            </a:extLst>
          </p:cNvPr>
          <p:cNvSpPr>
            <a:spLocks noGrp="1"/>
          </p:cNvSpPr>
          <p:nvPr>
            <p:ph type="pic" sz="quarter" idx="11"/>
          </p:nvPr>
        </p:nvSpPr>
        <p:spPr>
          <a:xfrm>
            <a:off x="10232572" y="0"/>
            <a:ext cx="1407886" cy="4455886"/>
          </a:xfrm>
          <a:custGeom>
            <a:avLst/>
            <a:gdLst>
              <a:gd name="connsiteX0" fmla="*/ 0 w 1407886"/>
              <a:gd name="connsiteY0" fmla="*/ 0 h 4455886"/>
              <a:gd name="connsiteX1" fmla="*/ 1407886 w 1407886"/>
              <a:gd name="connsiteY1" fmla="*/ 0 h 4455886"/>
              <a:gd name="connsiteX2" fmla="*/ 1407886 w 1407886"/>
              <a:gd name="connsiteY2" fmla="*/ 4455886 h 4455886"/>
              <a:gd name="connsiteX3" fmla="*/ 0 w 1407886"/>
              <a:gd name="connsiteY3" fmla="*/ 4455886 h 4455886"/>
            </a:gdLst>
            <a:ahLst/>
            <a:cxnLst>
              <a:cxn ang="0">
                <a:pos x="connsiteX0" y="connsiteY0"/>
              </a:cxn>
              <a:cxn ang="0">
                <a:pos x="connsiteX1" y="connsiteY1"/>
              </a:cxn>
              <a:cxn ang="0">
                <a:pos x="connsiteX2" y="connsiteY2"/>
              </a:cxn>
              <a:cxn ang="0">
                <a:pos x="connsiteX3" y="connsiteY3"/>
              </a:cxn>
            </a:cxnLst>
            <a:rect l="l" t="t" r="r" b="b"/>
            <a:pathLst>
              <a:path w="1407886" h="4455886">
                <a:moveTo>
                  <a:pt x="0" y="0"/>
                </a:moveTo>
                <a:lnTo>
                  <a:pt x="1407886" y="0"/>
                </a:lnTo>
                <a:lnTo>
                  <a:pt x="1407886" y="4455886"/>
                </a:lnTo>
                <a:lnTo>
                  <a:pt x="0" y="4455886"/>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C0FE6ABA-6625-4CE3-BA24-C2F0FA0939A7}"/>
              </a:ext>
            </a:extLst>
          </p:cNvPr>
          <p:cNvSpPr>
            <a:spLocks noGrp="1"/>
          </p:cNvSpPr>
          <p:nvPr>
            <p:ph type="pic" sz="quarter" idx="12"/>
          </p:nvPr>
        </p:nvSpPr>
        <p:spPr>
          <a:xfrm>
            <a:off x="8628743" y="602342"/>
            <a:ext cx="1407886" cy="4455886"/>
          </a:xfrm>
          <a:custGeom>
            <a:avLst/>
            <a:gdLst>
              <a:gd name="connsiteX0" fmla="*/ 0 w 1407886"/>
              <a:gd name="connsiteY0" fmla="*/ 0 h 4455886"/>
              <a:gd name="connsiteX1" fmla="*/ 1407886 w 1407886"/>
              <a:gd name="connsiteY1" fmla="*/ 0 h 4455886"/>
              <a:gd name="connsiteX2" fmla="*/ 1407886 w 1407886"/>
              <a:gd name="connsiteY2" fmla="*/ 4455886 h 4455886"/>
              <a:gd name="connsiteX3" fmla="*/ 0 w 1407886"/>
              <a:gd name="connsiteY3" fmla="*/ 4455886 h 4455886"/>
            </a:gdLst>
            <a:ahLst/>
            <a:cxnLst>
              <a:cxn ang="0">
                <a:pos x="connsiteX0" y="connsiteY0"/>
              </a:cxn>
              <a:cxn ang="0">
                <a:pos x="connsiteX1" y="connsiteY1"/>
              </a:cxn>
              <a:cxn ang="0">
                <a:pos x="connsiteX2" y="connsiteY2"/>
              </a:cxn>
              <a:cxn ang="0">
                <a:pos x="connsiteX3" y="connsiteY3"/>
              </a:cxn>
            </a:cxnLst>
            <a:rect l="l" t="t" r="r" b="b"/>
            <a:pathLst>
              <a:path w="1407886" h="4455886">
                <a:moveTo>
                  <a:pt x="0" y="0"/>
                </a:moveTo>
                <a:lnTo>
                  <a:pt x="1407886" y="0"/>
                </a:lnTo>
                <a:lnTo>
                  <a:pt x="1407886" y="4455886"/>
                </a:lnTo>
                <a:lnTo>
                  <a:pt x="0" y="445588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8732926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BAE9609-EE35-4EC9-AA88-DDCFC8497572}"/>
              </a:ext>
            </a:extLst>
          </p:cNvPr>
          <p:cNvSpPr>
            <a:spLocks noGrp="1"/>
          </p:cNvSpPr>
          <p:nvPr>
            <p:ph type="pic" sz="quarter" idx="10"/>
          </p:nvPr>
        </p:nvSpPr>
        <p:spPr>
          <a:xfrm>
            <a:off x="1" y="3744686"/>
            <a:ext cx="2941261" cy="2467428"/>
          </a:xfrm>
          <a:custGeom>
            <a:avLst/>
            <a:gdLst>
              <a:gd name="connsiteX0" fmla="*/ 0 w 2941261"/>
              <a:gd name="connsiteY0" fmla="*/ 0 h 2467428"/>
              <a:gd name="connsiteX1" fmla="*/ 2941261 w 2941261"/>
              <a:gd name="connsiteY1" fmla="*/ 0 h 2467428"/>
              <a:gd name="connsiteX2" fmla="*/ 2941261 w 2941261"/>
              <a:gd name="connsiteY2" fmla="*/ 2467428 h 2467428"/>
              <a:gd name="connsiteX3" fmla="*/ 0 w 2941261"/>
              <a:gd name="connsiteY3" fmla="*/ 2467428 h 2467428"/>
            </a:gdLst>
            <a:ahLst/>
            <a:cxnLst>
              <a:cxn ang="0">
                <a:pos x="connsiteX0" y="connsiteY0"/>
              </a:cxn>
              <a:cxn ang="0">
                <a:pos x="connsiteX1" y="connsiteY1"/>
              </a:cxn>
              <a:cxn ang="0">
                <a:pos x="connsiteX2" y="connsiteY2"/>
              </a:cxn>
              <a:cxn ang="0">
                <a:pos x="connsiteX3" y="connsiteY3"/>
              </a:cxn>
            </a:cxnLst>
            <a:rect l="l" t="t" r="r" b="b"/>
            <a:pathLst>
              <a:path w="2941261" h="2467428">
                <a:moveTo>
                  <a:pt x="0" y="0"/>
                </a:moveTo>
                <a:lnTo>
                  <a:pt x="2941261" y="0"/>
                </a:lnTo>
                <a:lnTo>
                  <a:pt x="2941261" y="2467428"/>
                </a:lnTo>
                <a:lnTo>
                  <a:pt x="0" y="2467428"/>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70B97646-1CDD-4A6A-B556-D0ABCECE0B7E}"/>
              </a:ext>
            </a:extLst>
          </p:cNvPr>
          <p:cNvSpPr>
            <a:spLocks noGrp="1"/>
          </p:cNvSpPr>
          <p:nvPr>
            <p:ph type="pic" sz="quarter" idx="11"/>
          </p:nvPr>
        </p:nvSpPr>
        <p:spPr>
          <a:xfrm>
            <a:off x="3083581" y="3744686"/>
            <a:ext cx="2941261" cy="2467428"/>
          </a:xfrm>
          <a:custGeom>
            <a:avLst/>
            <a:gdLst>
              <a:gd name="connsiteX0" fmla="*/ 0 w 2941261"/>
              <a:gd name="connsiteY0" fmla="*/ 0 h 2467428"/>
              <a:gd name="connsiteX1" fmla="*/ 2941261 w 2941261"/>
              <a:gd name="connsiteY1" fmla="*/ 0 h 2467428"/>
              <a:gd name="connsiteX2" fmla="*/ 2941261 w 2941261"/>
              <a:gd name="connsiteY2" fmla="*/ 2467428 h 2467428"/>
              <a:gd name="connsiteX3" fmla="*/ 0 w 2941261"/>
              <a:gd name="connsiteY3" fmla="*/ 2467428 h 2467428"/>
            </a:gdLst>
            <a:ahLst/>
            <a:cxnLst>
              <a:cxn ang="0">
                <a:pos x="connsiteX0" y="connsiteY0"/>
              </a:cxn>
              <a:cxn ang="0">
                <a:pos x="connsiteX1" y="connsiteY1"/>
              </a:cxn>
              <a:cxn ang="0">
                <a:pos x="connsiteX2" y="connsiteY2"/>
              </a:cxn>
              <a:cxn ang="0">
                <a:pos x="connsiteX3" y="connsiteY3"/>
              </a:cxn>
            </a:cxnLst>
            <a:rect l="l" t="t" r="r" b="b"/>
            <a:pathLst>
              <a:path w="2941261" h="2467428">
                <a:moveTo>
                  <a:pt x="0" y="0"/>
                </a:moveTo>
                <a:lnTo>
                  <a:pt x="2941261" y="0"/>
                </a:lnTo>
                <a:lnTo>
                  <a:pt x="2941261" y="2467428"/>
                </a:lnTo>
                <a:lnTo>
                  <a:pt x="0" y="2467428"/>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E2830D9D-EDB0-42A6-9A64-F28401E8D882}"/>
              </a:ext>
            </a:extLst>
          </p:cNvPr>
          <p:cNvSpPr>
            <a:spLocks noGrp="1"/>
          </p:cNvSpPr>
          <p:nvPr>
            <p:ph type="pic" sz="quarter" idx="12"/>
          </p:nvPr>
        </p:nvSpPr>
        <p:spPr>
          <a:xfrm>
            <a:off x="6167161" y="3744686"/>
            <a:ext cx="2941261" cy="2467428"/>
          </a:xfrm>
          <a:custGeom>
            <a:avLst/>
            <a:gdLst>
              <a:gd name="connsiteX0" fmla="*/ 0 w 2941261"/>
              <a:gd name="connsiteY0" fmla="*/ 0 h 2467428"/>
              <a:gd name="connsiteX1" fmla="*/ 2941261 w 2941261"/>
              <a:gd name="connsiteY1" fmla="*/ 0 h 2467428"/>
              <a:gd name="connsiteX2" fmla="*/ 2941261 w 2941261"/>
              <a:gd name="connsiteY2" fmla="*/ 2467428 h 2467428"/>
              <a:gd name="connsiteX3" fmla="*/ 0 w 2941261"/>
              <a:gd name="connsiteY3" fmla="*/ 2467428 h 2467428"/>
            </a:gdLst>
            <a:ahLst/>
            <a:cxnLst>
              <a:cxn ang="0">
                <a:pos x="connsiteX0" y="connsiteY0"/>
              </a:cxn>
              <a:cxn ang="0">
                <a:pos x="connsiteX1" y="connsiteY1"/>
              </a:cxn>
              <a:cxn ang="0">
                <a:pos x="connsiteX2" y="connsiteY2"/>
              </a:cxn>
              <a:cxn ang="0">
                <a:pos x="connsiteX3" y="connsiteY3"/>
              </a:cxn>
            </a:cxnLst>
            <a:rect l="l" t="t" r="r" b="b"/>
            <a:pathLst>
              <a:path w="2941261" h="2467428">
                <a:moveTo>
                  <a:pt x="0" y="0"/>
                </a:moveTo>
                <a:lnTo>
                  <a:pt x="2941261" y="0"/>
                </a:lnTo>
                <a:lnTo>
                  <a:pt x="2941261" y="2467428"/>
                </a:lnTo>
                <a:lnTo>
                  <a:pt x="0" y="2467428"/>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AF8F2812-AA85-4E52-93D1-AB53604EEB71}"/>
              </a:ext>
            </a:extLst>
          </p:cNvPr>
          <p:cNvSpPr>
            <a:spLocks noGrp="1"/>
          </p:cNvSpPr>
          <p:nvPr>
            <p:ph type="pic" sz="quarter" idx="13"/>
          </p:nvPr>
        </p:nvSpPr>
        <p:spPr>
          <a:xfrm>
            <a:off x="9250740" y="3744686"/>
            <a:ext cx="2941261" cy="2467428"/>
          </a:xfrm>
          <a:custGeom>
            <a:avLst/>
            <a:gdLst>
              <a:gd name="connsiteX0" fmla="*/ 0 w 2941261"/>
              <a:gd name="connsiteY0" fmla="*/ 0 h 2467428"/>
              <a:gd name="connsiteX1" fmla="*/ 2941261 w 2941261"/>
              <a:gd name="connsiteY1" fmla="*/ 0 h 2467428"/>
              <a:gd name="connsiteX2" fmla="*/ 2941261 w 2941261"/>
              <a:gd name="connsiteY2" fmla="*/ 2467428 h 2467428"/>
              <a:gd name="connsiteX3" fmla="*/ 0 w 2941261"/>
              <a:gd name="connsiteY3" fmla="*/ 2467428 h 2467428"/>
            </a:gdLst>
            <a:ahLst/>
            <a:cxnLst>
              <a:cxn ang="0">
                <a:pos x="connsiteX0" y="connsiteY0"/>
              </a:cxn>
              <a:cxn ang="0">
                <a:pos x="connsiteX1" y="connsiteY1"/>
              </a:cxn>
              <a:cxn ang="0">
                <a:pos x="connsiteX2" y="connsiteY2"/>
              </a:cxn>
              <a:cxn ang="0">
                <a:pos x="connsiteX3" y="connsiteY3"/>
              </a:cxn>
            </a:cxnLst>
            <a:rect l="l" t="t" r="r" b="b"/>
            <a:pathLst>
              <a:path w="2941261" h="2467428">
                <a:moveTo>
                  <a:pt x="0" y="0"/>
                </a:moveTo>
                <a:lnTo>
                  <a:pt x="2941261" y="0"/>
                </a:lnTo>
                <a:lnTo>
                  <a:pt x="2941261" y="2467428"/>
                </a:lnTo>
                <a:lnTo>
                  <a:pt x="0" y="2467428"/>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7111018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0F80087-9101-44A9-BB68-994335087822}"/>
              </a:ext>
            </a:extLst>
          </p:cNvPr>
          <p:cNvSpPr>
            <a:spLocks noGrp="1"/>
          </p:cNvSpPr>
          <p:nvPr>
            <p:ph type="pic" sz="quarter" idx="10"/>
          </p:nvPr>
        </p:nvSpPr>
        <p:spPr>
          <a:xfrm>
            <a:off x="5190186" y="1295400"/>
            <a:ext cx="6426558" cy="2671293"/>
          </a:xfrm>
          <a:custGeom>
            <a:avLst/>
            <a:gdLst>
              <a:gd name="connsiteX0" fmla="*/ 0 w 6426558"/>
              <a:gd name="connsiteY0" fmla="*/ 0 h 2034862"/>
              <a:gd name="connsiteX1" fmla="*/ 6426558 w 6426558"/>
              <a:gd name="connsiteY1" fmla="*/ 0 h 2034862"/>
              <a:gd name="connsiteX2" fmla="*/ 6426558 w 6426558"/>
              <a:gd name="connsiteY2" fmla="*/ 2034862 h 2034862"/>
              <a:gd name="connsiteX3" fmla="*/ 0 w 6426558"/>
              <a:gd name="connsiteY3" fmla="*/ 2034862 h 2034862"/>
            </a:gdLst>
            <a:ahLst/>
            <a:cxnLst>
              <a:cxn ang="0">
                <a:pos x="connsiteX0" y="connsiteY0"/>
              </a:cxn>
              <a:cxn ang="0">
                <a:pos x="connsiteX1" y="connsiteY1"/>
              </a:cxn>
              <a:cxn ang="0">
                <a:pos x="connsiteX2" y="connsiteY2"/>
              </a:cxn>
              <a:cxn ang="0">
                <a:pos x="connsiteX3" y="connsiteY3"/>
              </a:cxn>
            </a:cxnLst>
            <a:rect l="l" t="t" r="r" b="b"/>
            <a:pathLst>
              <a:path w="6426558" h="2034862">
                <a:moveTo>
                  <a:pt x="0" y="0"/>
                </a:moveTo>
                <a:lnTo>
                  <a:pt x="6426558" y="0"/>
                </a:lnTo>
                <a:lnTo>
                  <a:pt x="6426558" y="2034862"/>
                </a:lnTo>
                <a:lnTo>
                  <a:pt x="0" y="203486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7712565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8876B1C-4CD5-45D3-9FBF-7364BC43FCC5}"/>
              </a:ext>
            </a:extLst>
          </p:cNvPr>
          <p:cNvSpPr>
            <a:spLocks noGrp="1"/>
          </p:cNvSpPr>
          <p:nvPr>
            <p:ph type="pic" sz="quarter" idx="10"/>
          </p:nvPr>
        </p:nvSpPr>
        <p:spPr>
          <a:xfrm>
            <a:off x="3744460" y="1"/>
            <a:ext cx="2255496" cy="3926112"/>
          </a:xfrm>
          <a:custGeom>
            <a:avLst/>
            <a:gdLst>
              <a:gd name="connsiteX0" fmla="*/ 0 w 2255496"/>
              <a:gd name="connsiteY0" fmla="*/ 0 h 3926112"/>
              <a:gd name="connsiteX1" fmla="*/ 2255496 w 2255496"/>
              <a:gd name="connsiteY1" fmla="*/ 0 h 3926112"/>
              <a:gd name="connsiteX2" fmla="*/ 2255496 w 2255496"/>
              <a:gd name="connsiteY2" fmla="*/ 3926112 h 3926112"/>
              <a:gd name="connsiteX3" fmla="*/ 0 w 2255496"/>
              <a:gd name="connsiteY3" fmla="*/ 3926112 h 3926112"/>
            </a:gdLst>
            <a:ahLst/>
            <a:cxnLst>
              <a:cxn ang="0">
                <a:pos x="connsiteX0" y="connsiteY0"/>
              </a:cxn>
              <a:cxn ang="0">
                <a:pos x="connsiteX1" y="connsiteY1"/>
              </a:cxn>
              <a:cxn ang="0">
                <a:pos x="connsiteX2" y="connsiteY2"/>
              </a:cxn>
              <a:cxn ang="0">
                <a:pos x="connsiteX3" y="connsiteY3"/>
              </a:cxn>
            </a:cxnLst>
            <a:rect l="l" t="t" r="r" b="b"/>
            <a:pathLst>
              <a:path w="2255496" h="3926112">
                <a:moveTo>
                  <a:pt x="0" y="0"/>
                </a:moveTo>
                <a:lnTo>
                  <a:pt x="2255496" y="0"/>
                </a:lnTo>
                <a:lnTo>
                  <a:pt x="2255496" y="3926112"/>
                </a:lnTo>
                <a:lnTo>
                  <a:pt x="0" y="3926112"/>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71A2CACB-43D8-4B03-95F2-C045751368FF}"/>
              </a:ext>
            </a:extLst>
          </p:cNvPr>
          <p:cNvSpPr>
            <a:spLocks noGrp="1"/>
          </p:cNvSpPr>
          <p:nvPr>
            <p:ph type="pic" sz="quarter" idx="11"/>
          </p:nvPr>
        </p:nvSpPr>
        <p:spPr>
          <a:xfrm>
            <a:off x="1296876" y="2"/>
            <a:ext cx="2255496" cy="3926112"/>
          </a:xfrm>
          <a:custGeom>
            <a:avLst/>
            <a:gdLst>
              <a:gd name="connsiteX0" fmla="*/ 0 w 2255496"/>
              <a:gd name="connsiteY0" fmla="*/ 0 h 3926112"/>
              <a:gd name="connsiteX1" fmla="*/ 2255496 w 2255496"/>
              <a:gd name="connsiteY1" fmla="*/ 0 h 3926112"/>
              <a:gd name="connsiteX2" fmla="*/ 2255496 w 2255496"/>
              <a:gd name="connsiteY2" fmla="*/ 3926112 h 3926112"/>
              <a:gd name="connsiteX3" fmla="*/ 0 w 2255496"/>
              <a:gd name="connsiteY3" fmla="*/ 3926112 h 3926112"/>
            </a:gdLst>
            <a:ahLst/>
            <a:cxnLst>
              <a:cxn ang="0">
                <a:pos x="connsiteX0" y="connsiteY0"/>
              </a:cxn>
              <a:cxn ang="0">
                <a:pos x="connsiteX1" y="connsiteY1"/>
              </a:cxn>
              <a:cxn ang="0">
                <a:pos x="connsiteX2" y="connsiteY2"/>
              </a:cxn>
              <a:cxn ang="0">
                <a:pos x="connsiteX3" y="connsiteY3"/>
              </a:cxn>
            </a:cxnLst>
            <a:rect l="l" t="t" r="r" b="b"/>
            <a:pathLst>
              <a:path w="2255496" h="3926112">
                <a:moveTo>
                  <a:pt x="0" y="0"/>
                </a:moveTo>
                <a:lnTo>
                  <a:pt x="2255496" y="0"/>
                </a:lnTo>
                <a:lnTo>
                  <a:pt x="2255496" y="3926112"/>
                </a:lnTo>
                <a:lnTo>
                  <a:pt x="0" y="3926112"/>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97420799-0CA7-4F61-899E-2B11AA1932D4}"/>
              </a:ext>
            </a:extLst>
          </p:cNvPr>
          <p:cNvSpPr>
            <a:spLocks noGrp="1"/>
          </p:cNvSpPr>
          <p:nvPr>
            <p:ph type="pic" sz="quarter" idx="12"/>
          </p:nvPr>
        </p:nvSpPr>
        <p:spPr>
          <a:xfrm>
            <a:off x="6192044" y="2"/>
            <a:ext cx="2255496" cy="3926112"/>
          </a:xfrm>
          <a:custGeom>
            <a:avLst/>
            <a:gdLst>
              <a:gd name="connsiteX0" fmla="*/ 0 w 2255496"/>
              <a:gd name="connsiteY0" fmla="*/ 0 h 3926112"/>
              <a:gd name="connsiteX1" fmla="*/ 2255496 w 2255496"/>
              <a:gd name="connsiteY1" fmla="*/ 0 h 3926112"/>
              <a:gd name="connsiteX2" fmla="*/ 2255496 w 2255496"/>
              <a:gd name="connsiteY2" fmla="*/ 3926112 h 3926112"/>
              <a:gd name="connsiteX3" fmla="*/ 0 w 2255496"/>
              <a:gd name="connsiteY3" fmla="*/ 3926112 h 3926112"/>
            </a:gdLst>
            <a:ahLst/>
            <a:cxnLst>
              <a:cxn ang="0">
                <a:pos x="connsiteX0" y="connsiteY0"/>
              </a:cxn>
              <a:cxn ang="0">
                <a:pos x="connsiteX1" y="connsiteY1"/>
              </a:cxn>
              <a:cxn ang="0">
                <a:pos x="connsiteX2" y="connsiteY2"/>
              </a:cxn>
              <a:cxn ang="0">
                <a:pos x="connsiteX3" y="connsiteY3"/>
              </a:cxn>
            </a:cxnLst>
            <a:rect l="l" t="t" r="r" b="b"/>
            <a:pathLst>
              <a:path w="2255496" h="3926112">
                <a:moveTo>
                  <a:pt x="0" y="0"/>
                </a:moveTo>
                <a:lnTo>
                  <a:pt x="2255496" y="0"/>
                </a:lnTo>
                <a:lnTo>
                  <a:pt x="2255496" y="3926112"/>
                </a:lnTo>
                <a:lnTo>
                  <a:pt x="0" y="3926112"/>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17867E62-A2AF-4926-98C8-E2773998F444}"/>
              </a:ext>
            </a:extLst>
          </p:cNvPr>
          <p:cNvSpPr>
            <a:spLocks noGrp="1"/>
          </p:cNvSpPr>
          <p:nvPr>
            <p:ph type="pic" sz="quarter" idx="13"/>
          </p:nvPr>
        </p:nvSpPr>
        <p:spPr>
          <a:xfrm>
            <a:off x="8639628" y="0"/>
            <a:ext cx="2255496" cy="3926112"/>
          </a:xfrm>
          <a:custGeom>
            <a:avLst/>
            <a:gdLst>
              <a:gd name="connsiteX0" fmla="*/ 0 w 2255496"/>
              <a:gd name="connsiteY0" fmla="*/ 0 h 3926112"/>
              <a:gd name="connsiteX1" fmla="*/ 2255496 w 2255496"/>
              <a:gd name="connsiteY1" fmla="*/ 0 h 3926112"/>
              <a:gd name="connsiteX2" fmla="*/ 2255496 w 2255496"/>
              <a:gd name="connsiteY2" fmla="*/ 3926112 h 3926112"/>
              <a:gd name="connsiteX3" fmla="*/ 0 w 2255496"/>
              <a:gd name="connsiteY3" fmla="*/ 3926112 h 3926112"/>
            </a:gdLst>
            <a:ahLst/>
            <a:cxnLst>
              <a:cxn ang="0">
                <a:pos x="connsiteX0" y="connsiteY0"/>
              </a:cxn>
              <a:cxn ang="0">
                <a:pos x="connsiteX1" y="connsiteY1"/>
              </a:cxn>
              <a:cxn ang="0">
                <a:pos x="connsiteX2" y="connsiteY2"/>
              </a:cxn>
              <a:cxn ang="0">
                <a:pos x="connsiteX3" y="connsiteY3"/>
              </a:cxn>
            </a:cxnLst>
            <a:rect l="l" t="t" r="r" b="b"/>
            <a:pathLst>
              <a:path w="2255496" h="3926112">
                <a:moveTo>
                  <a:pt x="0" y="0"/>
                </a:moveTo>
                <a:lnTo>
                  <a:pt x="2255496" y="0"/>
                </a:lnTo>
                <a:lnTo>
                  <a:pt x="2255496" y="3926112"/>
                </a:lnTo>
                <a:lnTo>
                  <a:pt x="0" y="392611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4459556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27210A2-BCC9-4CF4-9786-3D27B68EE784}"/>
              </a:ext>
            </a:extLst>
          </p:cNvPr>
          <p:cNvSpPr>
            <a:spLocks noGrp="1"/>
          </p:cNvSpPr>
          <p:nvPr>
            <p:ph type="pic" sz="quarter" idx="10"/>
          </p:nvPr>
        </p:nvSpPr>
        <p:spPr>
          <a:xfrm>
            <a:off x="377373" y="106137"/>
            <a:ext cx="2627086" cy="2627086"/>
          </a:xfrm>
          <a:custGeom>
            <a:avLst/>
            <a:gdLst>
              <a:gd name="connsiteX0" fmla="*/ 1313543 w 2627086"/>
              <a:gd name="connsiteY0" fmla="*/ 0 h 2627086"/>
              <a:gd name="connsiteX1" fmla="*/ 2627086 w 2627086"/>
              <a:gd name="connsiteY1" fmla="*/ 1313543 h 2627086"/>
              <a:gd name="connsiteX2" fmla="*/ 1313543 w 2627086"/>
              <a:gd name="connsiteY2" fmla="*/ 2627086 h 2627086"/>
              <a:gd name="connsiteX3" fmla="*/ 0 w 2627086"/>
              <a:gd name="connsiteY3" fmla="*/ 1313543 h 2627086"/>
            </a:gdLst>
            <a:ahLst/>
            <a:cxnLst>
              <a:cxn ang="0">
                <a:pos x="connsiteX0" y="connsiteY0"/>
              </a:cxn>
              <a:cxn ang="0">
                <a:pos x="connsiteX1" y="connsiteY1"/>
              </a:cxn>
              <a:cxn ang="0">
                <a:pos x="connsiteX2" y="connsiteY2"/>
              </a:cxn>
              <a:cxn ang="0">
                <a:pos x="connsiteX3" y="connsiteY3"/>
              </a:cxn>
            </a:cxnLst>
            <a:rect l="l" t="t" r="r" b="b"/>
            <a:pathLst>
              <a:path w="2627086" h="2627086">
                <a:moveTo>
                  <a:pt x="1313543" y="0"/>
                </a:moveTo>
                <a:lnTo>
                  <a:pt x="2627086" y="1313543"/>
                </a:lnTo>
                <a:lnTo>
                  <a:pt x="1313543" y="2627086"/>
                </a:lnTo>
                <a:lnTo>
                  <a:pt x="0" y="1313543"/>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BCB877DD-A172-42DF-8931-ADAEEA331D8B}"/>
              </a:ext>
            </a:extLst>
          </p:cNvPr>
          <p:cNvSpPr>
            <a:spLocks noGrp="1"/>
          </p:cNvSpPr>
          <p:nvPr>
            <p:ph type="pic" sz="quarter" idx="11"/>
          </p:nvPr>
        </p:nvSpPr>
        <p:spPr>
          <a:xfrm>
            <a:off x="-1" y="2076451"/>
            <a:ext cx="1966686" cy="2627086"/>
          </a:xfrm>
          <a:custGeom>
            <a:avLst/>
            <a:gdLst>
              <a:gd name="connsiteX0" fmla="*/ 653143 w 1966686"/>
              <a:gd name="connsiteY0" fmla="*/ 0 h 2627086"/>
              <a:gd name="connsiteX1" fmla="*/ 1966686 w 1966686"/>
              <a:gd name="connsiteY1" fmla="*/ 1313543 h 2627086"/>
              <a:gd name="connsiteX2" fmla="*/ 653143 w 1966686"/>
              <a:gd name="connsiteY2" fmla="*/ 2627086 h 2627086"/>
              <a:gd name="connsiteX3" fmla="*/ 0 w 1966686"/>
              <a:gd name="connsiteY3" fmla="*/ 1973943 h 2627086"/>
              <a:gd name="connsiteX4" fmla="*/ 0 w 1966686"/>
              <a:gd name="connsiteY4" fmla="*/ 653143 h 262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686" h="2627086">
                <a:moveTo>
                  <a:pt x="653143" y="0"/>
                </a:moveTo>
                <a:lnTo>
                  <a:pt x="1966686" y="1313543"/>
                </a:lnTo>
                <a:lnTo>
                  <a:pt x="653143" y="2627086"/>
                </a:lnTo>
                <a:lnTo>
                  <a:pt x="0" y="1973943"/>
                </a:lnTo>
                <a:lnTo>
                  <a:pt x="0" y="653143"/>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94E47669-E091-4980-8AF2-166AE62EC7A4}"/>
              </a:ext>
            </a:extLst>
          </p:cNvPr>
          <p:cNvSpPr>
            <a:spLocks noGrp="1"/>
          </p:cNvSpPr>
          <p:nvPr>
            <p:ph type="pic" sz="quarter" idx="12"/>
          </p:nvPr>
        </p:nvSpPr>
        <p:spPr>
          <a:xfrm>
            <a:off x="377373" y="4079424"/>
            <a:ext cx="2627086" cy="2627086"/>
          </a:xfrm>
          <a:custGeom>
            <a:avLst/>
            <a:gdLst>
              <a:gd name="connsiteX0" fmla="*/ 1313543 w 2627086"/>
              <a:gd name="connsiteY0" fmla="*/ 0 h 2627086"/>
              <a:gd name="connsiteX1" fmla="*/ 2627086 w 2627086"/>
              <a:gd name="connsiteY1" fmla="*/ 1313543 h 2627086"/>
              <a:gd name="connsiteX2" fmla="*/ 1313543 w 2627086"/>
              <a:gd name="connsiteY2" fmla="*/ 2627086 h 2627086"/>
              <a:gd name="connsiteX3" fmla="*/ 0 w 2627086"/>
              <a:gd name="connsiteY3" fmla="*/ 1313543 h 2627086"/>
            </a:gdLst>
            <a:ahLst/>
            <a:cxnLst>
              <a:cxn ang="0">
                <a:pos x="connsiteX0" y="connsiteY0"/>
              </a:cxn>
              <a:cxn ang="0">
                <a:pos x="connsiteX1" y="connsiteY1"/>
              </a:cxn>
              <a:cxn ang="0">
                <a:pos x="connsiteX2" y="connsiteY2"/>
              </a:cxn>
              <a:cxn ang="0">
                <a:pos x="connsiteX3" y="connsiteY3"/>
              </a:cxn>
            </a:cxnLst>
            <a:rect l="l" t="t" r="r" b="b"/>
            <a:pathLst>
              <a:path w="2627086" h="2627086">
                <a:moveTo>
                  <a:pt x="1313543" y="0"/>
                </a:moveTo>
                <a:lnTo>
                  <a:pt x="2627086" y="1313543"/>
                </a:lnTo>
                <a:lnTo>
                  <a:pt x="1313543" y="2627086"/>
                </a:lnTo>
                <a:lnTo>
                  <a:pt x="0" y="1313543"/>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B6CB2A5F-51D1-4316-94D4-EF1F2BCCFDFE}"/>
              </a:ext>
            </a:extLst>
          </p:cNvPr>
          <p:cNvSpPr>
            <a:spLocks noGrp="1"/>
          </p:cNvSpPr>
          <p:nvPr>
            <p:ph type="pic" sz="quarter" idx="13"/>
          </p:nvPr>
        </p:nvSpPr>
        <p:spPr>
          <a:xfrm>
            <a:off x="1627652" y="1474109"/>
            <a:ext cx="3670067" cy="3831771"/>
          </a:xfrm>
          <a:custGeom>
            <a:avLst/>
            <a:gdLst>
              <a:gd name="connsiteX0" fmla="*/ 1754182 w 3670067"/>
              <a:gd name="connsiteY0" fmla="*/ 0 h 3831771"/>
              <a:gd name="connsiteX1" fmla="*/ 3670067 w 3670067"/>
              <a:gd name="connsiteY1" fmla="*/ 1915886 h 3831771"/>
              <a:gd name="connsiteX2" fmla="*/ 1754182 w 3670067"/>
              <a:gd name="connsiteY2" fmla="*/ 3831771 h 3831771"/>
              <a:gd name="connsiteX3" fmla="*/ 0 w 3670067"/>
              <a:gd name="connsiteY3" fmla="*/ 2077590 h 3831771"/>
              <a:gd name="connsiteX4" fmla="*/ 0 w 3670067"/>
              <a:gd name="connsiteY4" fmla="*/ 1754182 h 3831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0067" h="3831771">
                <a:moveTo>
                  <a:pt x="1754182" y="0"/>
                </a:moveTo>
                <a:lnTo>
                  <a:pt x="3670067" y="1915886"/>
                </a:lnTo>
                <a:lnTo>
                  <a:pt x="1754182" y="3831771"/>
                </a:lnTo>
                <a:lnTo>
                  <a:pt x="0" y="2077590"/>
                </a:lnTo>
                <a:lnTo>
                  <a:pt x="0" y="175418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7433804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E85E20E-1D8A-49A0-AA93-5B8353E785CF}"/>
              </a:ext>
            </a:extLst>
          </p:cNvPr>
          <p:cNvSpPr>
            <a:spLocks noGrp="1"/>
          </p:cNvSpPr>
          <p:nvPr>
            <p:ph type="pic" sz="quarter" idx="10"/>
          </p:nvPr>
        </p:nvSpPr>
        <p:spPr>
          <a:xfrm>
            <a:off x="3135086" y="402773"/>
            <a:ext cx="2155371" cy="2155371"/>
          </a:xfrm>
          <a:custGeom>
            <a:avLst/>
            <a:gdLst>
              <a:gd name="connsiteX0" fmla="*/ 1077686 w 2155371"/>
              <a:gd name="connsiteY0" fmla="*/ 0 h 2155371"/>
              <a:gd name="connsiteX1" fmla="*/ 2155371 w 2155371"/>
              <a:gd name="connsiteY1" fmla="*/ 1077686 h 2155371"/>
              <a:gd name="connsiteX2" fmla="*/ 1077686 w 2155371"/>
              <a:gd name="connsiteY2" fmla="*/ 2155371 h 2155371"/>
              <a:gd name="connsiteX3" fmla="*/ 0 w 2155371"/>
              <a:gd name="connsiteY3" fmla="*/ 1077686 h 2155371"/>
            </a:gdLst>
            <a:ahLst/>
            <a:cxnLst>
              <a:cxn ang="0">
                <a:pos x="connsiteX0" y="connsiteY0"/>
              </a:cxn>
              <a:cxn ang="0">
                <a:pos x="connsiteX1" y="connsiteY1"/>
              </a:cxn>
              <a:cxn ang="0">
                <a:pos x="connsiteX2" y="connsiteY2"/>
              </a:cxn>
              <a:cxn ang="0">
                <a:pos x="connsiteX3" y="connsiteY3"/>
              </a:cxn>
            </a:cxnLst>
            <a:rect l="l" t="t" r="r" b="b"/>
            <a:pathLst>
              <a:path w="2155371" h="2155371">
                <a:moveTo>
                  <a:pt x="1077686" y="0"/>
                </a:moveTo>
                <a:lnTo>
                  <a:pt x="2155371" y="1077686"/>
                </a:lnTo>
                <a:lnTo>
                  <a:pt x="1077686" y="2155371"/>
                </a:lnTo>
                <a:lnTo>
                  <a:pt x="0" y="1077686"/>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74711917-CF65-4D7C-BA97-EAA3A4BD2F95}"/>
              </a:ext>
            </a:extLst>
          </p:cNvPr>
          <p:cNvSpPr>
            <a:spLocks noGrp="1"/>
          </p:cNvSpPr>
          <p:nvPr>
            <p:ph type="pic" sz="quarter" idx="11"/>
          </p:nvPr>
        </p:nvSpPr>
        <p:spPr>
          <a:xfrm>
            <a:off x="7021287" y="4180113"/>
            <a:ext cx="2155371" cy="2155371"/>
          </a:xfrm>
          <a:custGeom>
            <a:avLst/>
            <a:gdLst>
              <a:gd name="connsiteX0" fmla="*/ 1077686 w 2155371"/>
              <a:gd name="connsiteY0" fmla="*/ 0 h 2155371"/>
              <a:gd name="connsiteX1" fmla="*/ 2155371 w 2155371"/>
              <a:gd name="connsiteY1" fmla="*/ 1077686 h 2155371"/>
              <a:gd name="connsiteX2" fmla="*/ 1077686 w 2155371"/>
              <a:gd name="connsiteY2" fmla="*/ 2155371 h 2155371"/>
              <a:gd name="connsiteX3" fmla="*/ 0 w 2155371"/>
              <a:gd name="connsiteY3" fmla="*/ 1077686 h 2155371"/>
            </a:gdLst>
            <a:ahLst/>
            <a:cxnLst>
              <a:cxn ang="0">
                <a:pos x="connsiteX0" y="connsiteY0"/>
              </a:cxn>
              <a:cxn ang="0">
                <a:pos x="connsiteX1" y="connsiteY1"/>
              </a:cxn>
              <a:cxn ang="0">
                <a:pos x="connsiteX2" y="connsiteY2"/>
              </a:cxn>
              <a:cxn ang="0">
                <a:pos x="connsiteX3" y="connsiteY3"/>
              </a:cxn>
            </a:cxnLst>
            <a:rect l="l" t="t" r="r" b="b"/>
            <a:pathLst>
              <a:path w="2155371" h="2155371">
                <a:moveTo>
                  <a:pt x="1077686" y="0"/>
                </a:moveTo>
                <a:lnTo>
                  <a:pt x="2155371" y="1077686"/>
                </a:lnTo>
                <a:lnTo>
                  <a:pt x="1077686" y="2155371"/>
                </a:lnTo>
                <a:lnTo>
                  <a:pt x="0" y="1077686"/>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F45AA064-0A33-43E3-8A16-A142197B48A1}"/>
              </a:ext>
            </a:extLst>
          </p:cNvPr>
          <p:cNvSpPr>
            <a:spLocks noGrp="1"/>
          </p:cNvSpPr>
          <p:nvPr>
            <p:ph type="pic" sz="quarter" idx="12"/>
          </p:nvPr>
        </p:nvSpPr>
        <p:spPr>
          <a:xfrm>
            <a:off x="3701143" y="1034143"/>
            <a:ext cx="4789714" cy="4789714"/>
          </a:xfrm>
          <a:custGeom>
            <a:avLst/>
            <a:gdLst>
              <a:gd name="connsiteX0" fmla="*/ 2394857 w 4789714"/>
              <a:gd name="connsiteY0" fmla="*/ 0 h 4789714"/>
              <a:gd name="connsiteX1" fmla="*/ 4789714 w 4789714"/>
              <a:gd name="connsiteY1" fmla="*/ 2394857 h 4789714"/>
              <a:gd name="connsiteX2" fmla="*/ 2394857 w 4789714"/>
              <a:gd name="connsiteY2" fmla="*/ 4789714 h 4789714"/>
              <a:gd name="connsiteX3" fmla="*/ 0 w 4789714"/>
              <a:gd name="connsiteY3" fmla="*/ 2394857 h 4789714"/>
            </a:gdLst>
            <a:ahLst/>
            <a:cxnLst>
              <a:cxn ang="0">
                <a:pos x="connsiteX0" y="connsiteY0"/>
              </a:cxn>
              <a:cxn ang="0">
                <a:pos x="connsiteX1" y="connsiteY1"/>
              </a:cxn>
              <a:cxn ang="0">
                <a:pos x="connsiteX2" y="connsiteY2"/>
              </a:cxn>
              <a:cxn ang="0">
                <a:pos x="connsiteX3" y="connsiteY3"/>
              </a:cxn>
            </a:cxnLst>
            <a:rect l="l" t="t" r="r" b="b"/>
            <a:pathLst>
              <a:path w="4789714" h="4789714">
                <a:moveTo>
                  <a:pt x="2394857" y="0"/>
                </a:moveTo>
                <a:lnTo>
                  <a:pt x="4789714" y="2394857"/>
                </a:lnTo>
                <a:lnTo>
                  <a:pt x="2394857" y="4789714"/>
                </a:lnTo>
                <a:lnTo>
                  <a:pt x="0" y="239485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5472330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5331642-E618-44B2-AE31-CDEC5D87477D}"/>
              </a:ext>
            </a:extLst>
          </p:cNvPr>
          <p:cNvSpPr>
            <a:spLocks noGrp="1"/>
          </p:cNvSpPr>
          <p:nvPr>
            <p:ph type="pic" sz="quarter" idx="10"/>
          </p:nvPr>
        </p:nvSpPr>
        <p:spPr>
          <a:xfrm>
            <a:off x="6945086" y="402772"/>
            <a:ext cx="2155371" cy="2155371"/>
          </a:xfrm>
          <a:custGeom>
            <a:avLst/>
            <a:gdLst>
              <a:gd name="connsiteX0" fmla="*/ 1077685 w 2155371"/>
              <a:gd name="connsiteY0" fmla="*/ 0 h 2155371"/>
              <a:gd name="connsiteX1" fmla="*/ 2155371 w 2155371"/>
              <a:gd name="connsiteY1" fmla="*/ 1077686 h 2155371"/>
              <a:gd name="connsiteX2" fmla="*/ 1077685 w 2155371"/>
              <a:gd name="connsiteY2" fmla="*/ 2155371 h 2155371"/>
              <a:gd name="connsiteX3" fmla="*/ 0 w 2155371"/>
              <a:gd name="connsiteY3" fmla="*/ 1077686 h 2155371"/>
            </a:gdLst>
            <a:ahLst/>
            <a:cxnLst>
              <a:cxn ang="0">
                <a:pos x="connsiteX0" y="connsiteY0"/>
              </a:cxn>
              <a:cxn ang="0">
                <a:pos x="connsiteX1" y="connsiteY1"/>
              </a:cxn>
              <a:cxn ang="0">
                <a:pos x="connsiteX2" y="connsiteY2"/>
              </a:cxn>
              <a:cxn ang="0">
                <a:pos x="connsiteX3" y="connsiteY3"/>
              </a:cxn>
            </a:cxnLst>
            <a:rect l="l" t="t" r="r" b="b"/>
            <a:pathLst>
              <a:path w="2155371" h="2155371">
                <a:moveTo>
                  <a:pt x="1077685" y="0"/>
                </a:moveTo>
                <a:lnTo>
                  <a:pt x="2155371" y="1077686"/>
                </a:lnTo>
                <a:lnTo>
                  <a:pt x="1077685" y="2155371"/>
                </a:lnTo>
                <a:lnTo>
                  <a:pt x="0" y="1077686"/>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43D43E5D-140B-4631-B1E8-3142CCE611DD}"/>
              </a:ext>
            </a:extLst>
          </p:cNvPr>
          <p:cNvSpPr>
            <a:spLocks noGrp="1"/>
          </p:cNvSpPr>
          <p:nvPr>
            <p:ph type="pic" sz="quarter" idx="11"/>
          </p:nvPr>
        </p:nvSpPr>
        <p:spPr>
          <a:xfrm>
            <a:off x="3679371" y="968829"/>
            <a:ext cx="4789714" cy="4789714"/>
          </a:xfrm>
          <a:custGeom>
            <a:avLst/>
            <a:gdLst>
              <a:gd name="connsiteX0" fmla="*/ 2394857 w 4789714"/>
              <a:gd name="connsiteY0" fmla="*/ 0 h 4789714"/>
              <a:gd name="connsiteX1" fmla="*/ 4789714 w 4789714"/>
              <a:gd name="connsiteY1" fmla="*/ 2394857 h 4789714"/>
              <a:gd name="connsiteX2" fmla="*/ 2394857 w 4789714"/>
              <a:gd name="connsiteY2" fmla="*/ 4789714 h 4789714"/>
              <a:gd name="connsiteX3" fmla="*/ 0 w 4789714"/>
              <a:gd name="connsiteY3" fmla="*/ 2394857 h 4789714"/>
            </a:gdLst>
            <a:ahLst/>
            <a:cxnLst>
              <a:cxn ang="0">
                <a:pos x="connsiteX0" y="connsiteY0"/>
              </a:cxn>
              <a:cxn ang="0">
                <a:pos x="connsiteX1" y="connsiteY1"/>
              </a:cxn>
              <a:cxn ang="0">
                <a:pos x="connsiteX2" y="connsiteY2"/>
              </a:cxn>
              <a:cxn ang="0">
                <a:pos x="connsiteX3" y="connsiteY3"/>
              </a:cxn>
            </a:cxnLst>
            <a:rect l="l" t="t" r="r" b="b"/>
            <a:pathLst>
              <a:path w="4789714" h="4789714">
                <a:moveTo>
                  <a:pt x="2394857" y="0"/>
                </a:moveTo>
                <a:lnTo>
                  <a:pt x="4789714" y="2394857"/>
                </a:lnTo>
                <a:lnTo>
                  <a:pt x="2394857" y="4789714"/>
                </a:lnTo>
                <a:lnTo>
                  <a:pt x="0" y="2394857"/>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5309698C-EAC1-4C96-8E97-A3E5E678B4FB}"/>
              </a:ext>
            </a:extLst>
          </p:cNvPr>
          <p:cNvSpPr>
            <a:spLocks noGrp="1"/>
          </p:cNvSpPr>
          <p:nvPr>
            <p:ph type="pic" sz="quarter" idx="12"/>
          </p:nvPr>
        </p:nvSpPr>
        <p:spPr>
          <a:xfrm>
            <a:off x="3135087" y="4212773"/>
            <a:ext cx="2155371" cy="2155371"/>
          </a:xfrm>
          <a:custGeom>
            <a:avLst/>
            <a:gdLst>
              <a:gd name="connsiteX0" fmla="*/ 1077685 w 2155371"/>
              <a:gd name="connsiteY0" fmla="*/ 0 h 2155371"/>
              <a:gd name="connsiteX1" fmla="*/ 2155371 w 2155371"/>
              <a:gd name="connsiteY1" fmla="*/ 1077686 h 2155371"/>
              <a:gd name="connsiteX2" fmla="*/ 1077685 w 2155371"/>
              <a:gd name="connsiteY2" fmla="*/ 2155371 h 2155371"/>
              <a:gd name="connsiteX3" fmla="*/ 0 w 2155371"/>
              <a:gd name="connsiteY3" fmla="*/ 1077686 h 2155371"/>
            </a:gdLst>
            <a:ahLst/>
            <a:cxnLst>
              <a:cxn ang="0">
                <a:pos x="connsiteX0" y="connsiteY0"/>
              </a:cxn>
              <a:cxn ang="0">
                <a:pos x="connsiteX1" y="connsiteY1"/>
              </a:cxn>
              <a:cxn ang="0">
                <a:pos x="connsiteX2" y="connsiteY2"/>
              </a:cxn>
              <a:cxn ang="0">
                <a:pos x="connsiteX3" y="connsiteY3"/>
              </a:cxn>
            </a:cxnLst>
            <a:rect l="l" t="t" r="r" b="b"/>
            <a:pathLst>
              <a:path w="2155371" h="2155371">
                <a:moveTo>
                  <a:pt x="1077685" y="0"/>
                </a:moveTo>
                <a:lnTo>
                  <a:pt x="2155371" y="1077686"/>
                </a:lnTo>
                <a:lnTo>
                  <a:pt x="1077685" y="2155371"/>
                </a:lnTo>
                <a:lnTo>
                  <a:pt x="0" y="107768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6760530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FEBE436-3973-4E3A-8516-56B082C38438}"/>
              </a:ext>
            </a:extLst>
          </p:cNvPr>
          <p:cNvSpPr>
            <a:spLocks noGrp="1"/>
          </p:cNvSpPr>
          <p:nvPr>
            <p:ph type="pic" sz="quarter" idx="10"/>
          </p:nvPr>
        </p:nvSpPr>
        <p:spPr>
          <a:xfrm>
            <a:off x="6763656" y="1496784"/>
            <a:ext cx="3926250" cy="3831771"/>
          </a:xfrm>
          <a:custGeom>
            <a:avLst/>
            <a:gdLst>
              <a:gd name="connsiteX0" fmla="*/ 1963125 w 3926250"/>
              <a:gd name="connsiteY0" fmla="*/ 0 h 3831771"/>
              <a:gd name="connsiteX1" fmla="*/ 3926250 w 3926250"/>
              <a:gd name="connsiteY1" fmla="*/ 1915886 h 3831771"/>
              <a:gd name="connsiteX2" fmla="*/ 1963125 w 3926250"/>
              <a:gd name="connsiteY2" fmla="*/ 3831771 h 3831771"/>
              <a:gd name="connsiteX3" fmla="*/ 0 w 3926250"/>
              <a:gd name="connsiteY3" fmla="*/ 1915886 h 3831771"/>
            </a:gdLst>
            <a:ahLst/>
            <a:cxnLst>
              <a:cxn ang="0">
                <a:pos x="connsiteX0" y="connsiteY0"/>
              </a:cxn>
              <a:cxn ang="0">
                <a:pos x="connsiteX1" y="connsiteY1"/>
              </a:cxn>
              <a:cxn ang="0">
                <a:pos x="connsiteX2" y="connsiteY2"/>
              </a:cxn>
              <a:cxn ang="0">
                <a:pos x="connsiteX3" y="connsiteY3"/>
              </a:cxn>
            </a:cxnLst>
            <a:rect l="l" t="t" r="r" b="b"/>
            <a:pathLst>
              <a:path w="3926250" h="3831771">
                <a:moveTo>
                  <a:pt x="1963125" y="0"/>
                </a:moveTo>
                <a:lnTo>
                  <a:pt x="3926250" y="1915886"/>
                </a:lnTo>
                <a:lnTo>
                  <a:pt x="1963125" y="3831771"/>
                </a:lnTo>
                <a:lnTo>
                  <a:pt x="0" y="1915886"/>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758DE550-80B4-49F0-852F-C753D9063F4C}"/>
              </a:ext>
            </a:extLst>
          </p:cNvPr>
          <p:cNvSpPr>
            <a:spLocks noGrp="1"/>
          </p:cNvSpPr>
          <p:nvPr>
            <p:ph type="pic" sz="quarter" idx="11"/>
          </p:nvPr>
        </p:nvSpPr>
        <p:spPr>
          <a:xfrm>
            <a:off x="9113459" y="128813"/>
            <a:ext cx="2691861" cy="2627086"/>
          </a:xfrm>
          <a:custGeom>
            <a:avLst/>
            <a:gdLst>
              <a:gd name="connsiteX0" fmla="*/ 1345930 w 2691861"/>
              <a:gd name="connsiteY0" fmla="*/ 0 h 2627086"/>
              <a:gd name="connsiteX1" fmla="*/ 2691861 w 2691861"/>
              <a:gd name="connsiteY1" fmla="*/ 1313543 h 2627086"/>
              <a:gd name="connsiteX2" fmla="*/ 1345930 w 2691861"/>
              <a:gd name="connsiteY2" fmla="*/ 2627086 h 2627086"/>
              <a:gd name="connsiteX3" fmla="*/ 0 w 2691861"/>
              <a:gd name="connsiteY3" fmla="*/ 1313543 h 2627086"/>
            </a:gdLst>
            <a:ahLst/>
            <a:cxnLst>
              <a:cxn ang="0">
                <a:pos x="connsiteX0" y="connsiteY0"/>
              </a:cxn>
              <a:cxn ang="0">
                <a:pos x="connsiteX1" y="connsiteY1"/>
              </a:cxn>
              <a:cxn ang="0">
                <a:pos x="connsiteX2" y="connsiteY2"/>
              </a:cxn>
              <a:cxn ang="0">
                <a:pos x="connsiteX3" y="connsiteY3"/>
              </a:cxn>
            </a:cxnLst>
            <a:rect l="l" t="t" r="r" b="b"/>
            <a:pathLst>
              <a:path w="2691861" h="2627086">
                <a:moveTo>
                  <a:pt x="1345930" y="0"/>
                </a:moveTo>
                <a:lnTo>
                  <a:pt x="2691861" y="1313543"/>
                </a:lnTo>
                <a:lnTo>
                  <a:pt x="1345930" y="2627086"/>
                </a:lnTo>
                <a:lnTo>
                  <a:pt x="0" y="1313543"/>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793BB134-5C06-4174-8E02-877497EFB3CC}"/>
              </a:ext>
            </a:extLst>
          </p:cNvPr>
          <p:cNvSpPr>
            <a:spLocks noGrp="1"/>
          </p:cNvSpPr>
          <p:nvPr>
            <p:ph type="pic" sz="quarter" idx="12"/>
          </p:nvPr>
        </p:nvSpPr>
        <p:spPr>
          <a:xfrm>
            <a:off x="10176821" y="2099127"/>
            <a:ext cx="2015178" cy="2627086"/>
          </a:xfrm>
          <a:custGeom>
            <a:avLst/>
            <a:gdLst>
              <a:gd name="connsiteX0" fmla="*/ 1345931 w 2015178"/>
              <a:gd name="connsiteY0" fmla="*/ 0 h 2627086"/>
              <a:gd name="connsiteX1" fmla="*/ 2015178 w 2015178"/>
              <a:gd name="connsiteY1" fmla="*/ 653143 h 2627086"/>
              <a:gd name="connsiteX2" fmla="*/ 2015178 w 2015178"/>
              <a:gd name="connsiteY2" fmla="*/ 1973943 h 2627086"/>
              <a:gd name="connsiteX3" fmla="*/ 1345931 w 2015178"/>
              <a:gd name="connsiteY3" fmla="*/ 2627086 h 2627086"/>
              <a:gd name="connsiteX4" fmla="*/ 0 w 2015178"/>
              <a:gd name="connsiteY4" fmla="*/ 1313543 h 262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178" h="2627086">
                <a:moveTo>
                  <a:pt x="1345931" y="0"/>
                </a:moveTo>
                <a:lnTo>
                  <a:pt x="2015178" y="653143"/>
                </a:lnTo>
                <a:lnTo>
                  <a:pt x="2015178" y="1973943"/>
                </a:lnTo>
                <a:lnTo>
                  <a:pt x="1345931" y="2627086"/>
                </a:lnTo>
                <a:lnTo>
                  <a:pt x="0" y="1313543"/>
                </a:lnTo>
                <a:close/>
              </a:path>
            </a:pathLst>
          </a:custGeom>
        </p:spPr>
        <p:txBody>
          <a:bodyPr wrap="square">
            <a:noAutofit/>
          </a:bodyPr>
          <a:lstStyle>
            <a:lvl1pPr>
              <a:defRPr sz="1200"/>
            </a:lvl1pPr>
          </a:lstStyle>
          <a:p>
            <a:endParaRPr lang="en-ID"/>
          </a:p>
        </p:txBody>
      </p:sp>
      <p:sp>
        <p:nvSpPr>
          <p:cNvPr id="17" name="Picture Placeholder 16">
            <a:extLst>
              <a:ext uri="{FF2B5EF4-FFF2-40B4-BE49-F238E27FC236}">
                <a16:creationId xmlns:a16="http://schemas.microsoft.com/office/drawing/2014/main" id="{C96AD909-69EE-4DE4-A313-91C1DE4D8EEE}"/>
              </a:ext>
            </a:extLst>
          </p:cNvPr>
          <p:cNvSpPr>
            <a:spLocks noGrp="1"/>
          </p:cNvSpPr>
          <p:nvPr>
            <p:ph type="pic" sz="quarter" idx="13"/>
          </p:nvPr>
        </p:nvSpPr>
        <p:spPr>
          <a:xfrm>
            <a:off x="9113459" y="4102100"/>
            <a:ext cx="2691861" cy="2627086"/>
          </a:xfrm>
          <a:custGeom>
            <a:avLst/>
            <a:gdLst>
              <a:gd name="connsiteX0" fmla="*/ 1345930 w 2691861"/>
              <a:gd name="connsiteY0" fmla="*/ 0 h 2627086"/>
              <a:gd name="connsiteX1" fmla="*/ 2691861 w 2691861"/>
              <a:gd name="connsiteY1" fmla="*/ 1313543 h 2627086"/>
              <a:gd name="connsiteX2" fmla="*/ 1345930 w 2691861"/>
              <a:gd name="connsiteY2" fmla="*/ 2627086 h 2627086"/>
              <a:gd name="connsiteX3" fmla="*/ 0 w 2691861"/>
              <a:gd name="connsiteY3" fmla="*/ 1313543 h 2627086"/>
            </a:gdLst>
            <a:ahLst/>
            <a:cxnLst>
              <a:cxn ang="0">
                <a:pos x="connsiteX0" y="connsiteY0"/>
              </a:cxn>
              <a:cxn ang="0">
                <a:pos x="connsiteX1" y="connsiteY1"/>
              </a:cxn>
              <a:cxn ang="0">
                <a:pos x="connsiteX2" y="connsiteY2"/>
              </a:cxn>
              <a:cxn ang="0">
                <a:pos x="connsiteX3" y="connsiteY3"/>
              </a:cxn>
            </a:cxnLst>
            <a:rect l="l" t="t" r="r" b="b"/>
            <a:pathLst>
              <a:path w="2691861" h="2627086">
                <a:moveTo>
                  <a:pt x="1345930" y="0"/>
                </a:moveTo>
                <a:lnTo>
                  <a:pt x="2691861" y="1313543"/>
                </a:lnTo>
                <a:lnTo>
                  <a:pt x="1345930" y="2627086"/>
                </a:lnTo>
                <a:lnTo>
                  <a:pt x="0" y="131354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435835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F0DBFA1-1D5A-4CE1-83B0-440945A72924}"/>
              </a:ext>
            </a:extLst>
          </p:cNvPr>
          <p:cNvSpPr>
            <a:spLocks noGrp="1"/>
          </p:cNvSpPr>
          <p:nvPr>
            <p:ph type="pic" sz="quarter" idx="10"/>
          </p:nvPr>
        </p:nvSpPr>
        <p:spPr>
          <a:xfrm>
            <a:off x="6749145" y="1"/>
            <a:ext cx="4891314" cy="2445657"/>
          </a:xfrm>
          <a:custGeom>
            <a:avLst/>
            <a:gdLst>
              <a:gd name="connsiteX0" fmla="*/ 0 w 4891314"/>
              <a:gd name="connsiteY0" fmla="*/ 0 h 2445657"/>
              <a:gd name="connsiteX1" fmla="*/ 4891314 w 4891314"/>
              <a:gd name="connsiteY1" fmla="*/ 0 h 2445657"/>
              <a:gd name="connsiteX2" fmla="*/ 2445657 w 4891314"/>
              <a:gd name="connsiteY2" fmla="*/ 2445657 h 2445657"/>
            </a:gdLst>
            <a:ahLst/>
            <a:cxnLst>
              <a:cxn ang="0">
                <a:pos x="connsiteX0" y="connsiteY0"/>
              </a:cxn>
              <a:cxn ang="0">
                <a:pos x="connsiteX1" y="connsiteY1"/>
              </a:cxn>
              <a:cxn ang="0">
                <a:pos x="connsiteX2" y="connsiteY2"/>
              </a:cxn>
            </a:cxnLst>
            <a:rect l="l" t="t" r="r" b="b"/>
            <a:pathLst>
              <a:path w="4891314" h="2445657">
                <a:moveTo>
                  <a:pt x="0" y="0"/>
                </a:moveTo>
                <a:lnTo>
                  <a:pt x="4891314" y="0"/>
                </a:lnTo>
                <a:lnTo>
                  <a:pt x="2445657" y="2445657"/>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5C8EE6B0-3ABE-43AC-811F-476AB19F220B}"/>
              </a:ext>
            </a:extLst>
          </p:cNvPr>
          <p:cNvSpPr>
            <a:spLocks noGrp="1"/>
          </p:cNvSpPr>
          <p:nvPr>
            <p:ph type="pic" sz="quarter" idx="11"/>
          </p:nvPr>
        </p:nvSpPr>
        <p:spPr>
          <a:xfrm>
            <a:off x="9477374" y="0"/>
            <a:ext cx="2714626" cy="5429252"/>
          </a:xfrm>
          <a:custGeom>
            <a:avLst/>
            <a:gdLst>
              <a:gd name="connsiteX0" fmla="*/ 2714626 w 2714626"/>
              <a:gd name="connsiteY0" fmla="*/ 0 h 5429252"/>
              <a:gd name="connsiteX1" fmla="*/ 2714626 w 2714626"/>
              <a:gd name="connsiteY1" fmla="*/ 5429252 h 5429252"/>
              <a:gd name="connsiteX2" fmla="*/ 0 w 2714626"/>
              <a:gd name="connsiteY2" fmla="*/ 2714626 h 5429252"/>
            </a:gdLst>
            <a:ahLst/>
            <a:cxnLst>
              <a:cxn ang="0">
                <a:pos x="connsiteX0" y="connsiteY0"/>
              </a:cxn>
              <a:cxn ang="0">
                <a:pos x="connsiteX1" y="connsiteY1"/>
              </a:cxn>
              <a:cxn ang="0">
                <a:pos x="connsiteX2" y="connsiteY2"/>
              </a:cxn>
            </a:cxnLst>
            <a:rect l="l" t="t" r="r" b="b"/>
            <a:pathLst>
              <a:path w="2714626" h="5429252">
                <a:moveTo>
                  <a:pt x="2714626" y="0"/>
                </a:moveTo>
                <a:lnTo>
                  <a:pt x="2714626" y="5429252"/>
                </a:lnTo>
                <a:lnTo>
                  <a:pt x="0" y="271462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589848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5B76922-DC22-4C43-97A6-71B95A495A2B}"/>
              </a:ext>
            </a:extLst>
          </p:cNvPr>
          <p:cNvSpPr>
            <a:spLocks noGrp="1"/>
          </p:cNvSpPr>
          <p:nvPr>
            <p:ph type="pic" sz="quarter" idx="10"/>
          </p:nvPr>
        </p:nvSpPr>
        <p:spPr>
          <a:xfrm>
            <a:off x="1" y="1428748"/>
            <a:ext cx="2714626" cy="5429252"/>
          </a:xfrm>
          <a:custGeom>
            <a:avLst/>
            <a:gdLst>
              <a:gd name="connsiteX0" fmla="*/ 0 w 2714626"/>
              <a:gd name="connsiteY0" fmla="*/ 0 h 5429252"/>
              <a:gd name="connsiteX1" fmla="*/ 2714626 w 2714626"/>
              <a:gd name="connsiteY1" fmla="*/ 2714626 h 5429252"/>
              <a:gd name="connsiteX2" fmla="*/ 0 w 2714626"/>
              <a:gd name="connsiteY2" fmla="*/ 5429252 h 5429252"/>
            </a:gdLst>
            <a:ahLst/>
            <a:cxnLst>
              <a:cxn ang="0">
                <a:pos x="connsiteX0" y="connsiteY0"/>
              </a:cxn>
              <a:cxn ang="0">
                <a:pos x="connsiteX1" y="connsiteY1"/>
              </a:cxn>
              <a:cxn ang="0">
                <a:pos x="connsiteX2" y="connsiteY2"/>
              </a:cxn>
            </a:cxnLst>
            <a:rect l="l" t="t" r="r" b="b"/>
            <a:pathLst>
              <a:path w="2714626" h="5429252">
                <a:moveTo>
                  <a:pt x="0" y="0"/>
                </a:moveTo>
                <a:lnTo>
                  <a:pt x="2714626" y="2714626"/>
                </a:lnTo>
                <a:lnTo>
                  <a:pt x="0" y="5429252"/>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3905B0F7-A996-422B-B095-68A0BBF17372}"/>
              </a:ext>
            </a:extLst>
          </p:cNvPr>
          <p:cNvSpPr>
            <a:spLocks noGrp="1"/>
          </p:cNvSpPr>
          <p:nvPr>
            <p:ph type="pic" sz="quarter" idx="11"/>
          </p:nvPr>
        </p:nvSpPr>
        <p:spPr>
          <a:xfrm>
            <a:off x="551542" y="4412344"/>
            <a:ext cx="4891314" cy="2445657"/>
          </a:xfrm>
          <a:custGeom>
            <a:avLst/>
            <a:gdLst>
              <a:gd name="connsiteX0" fmla="*/ 2445657 w 4891314"/>
              <a:gd name="connsiteY0" fmla="*/ 0 h 2445657"/>
              <a:gd name="connsiteX1" fmla="*/ 4891314 w 4891314"/>
              <a:gd name="connsiteY1" fmla="*/ 2445657 h 2445657"/>
              <a:gd name="connsiteX2" fmla="*/ 0 w 4891314"/>
              <a:gd name="connsiteY2" fmla="*/ 2445657 h 2445657"/>
            </a:gdLst>
            <a:ahLst/>
            <a:cxnLst>
              <a:cxn ang="0">
                <a:pos x="connsiteX0" y="connsiteY0"/>
              </a:cxn>
              <a:cxn ang="0">
                <a:pos x="connsiteX1" y="connsiteY1"/>
              </a:cxn>
              <a:cxn ang="0">
                <a:pos x="connsiteX2" y="connsiteY2"/>
              </a:cxn>
            </a:cxnLst>
            <a:rect l="l" t="t" r="r" b="b"/>
            <a:pathLst>
              <a:path w="4891314" h="2445657">
                <a:moveTo>
                  <a:pt x="2445657" y="0"/>
                </a:moveTo>
                <a:lnTo>
                  <a:pt x="4891314" y="2445657"/>
                </a:lnTo>
                <a:lnTo>
                  <a:pt x="0" y="244565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0030490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995512F-D702-430E-9982-DACB1D14DB57}"/>
              </a:ext>
            </a:extLst>
          </p:cNvPr>
          <p:cNvSpPr>
            <a:spLocks noGrp="1"/>
          </p:cNvSpPr>
          <p:nvPr>
            <p:ph type="pic" sz="quarter" idx="10"/>
          </p:nvPr>
        </p:nvSpPr>
        <p:spPr>
          <a:xfrm>
            <a:off x="9746344" y="1421948"/>
            <a:ext cx="2445656" cy="4891314"/>
          </a:xfrm>
          <a:custGeom>
            <a:avLst/>
            <a:gdLst>
              <a:gd name="connsiteX0" fmla="*/ 2445656 w 2445656"/>
              <a:gd name="connsiteY0" fmla="*/ 0 h 4891314"/>
              <a:gd name="connsiteX1" fmla="*/ 2445656 w 2445656"/>
              <a:gd name="connsiteY1" fmla="*/ 4891314 h 4891314"/>
              <a:gd name="connsiteX2" fmla="*/ 0 w 2445656"/>
              <a:gd name="connsiteY2" fmla="*/ 2445657 h 4891314"/>
            </a:gdLst>
            <a:ahLst/>
            <a:cxnLst>
              <a:cxn ang="0">
                <a:pos x="connsiteX0" y="connsiteY0"/>
              </a:cxn>
              <a:cxn ang="0">
                <a:pos x="connsiteX1" y="connsiteY1"/>
              </a:cxn>
              <a:cxn ang="0">
                <a:pos x="connsiteX2" y="connsiteY2"/>
              </a:cxn>
            </a:cxnLst>
            <a:rect l="l" t="t" r="r" b="b"/>
            <a:pathLst>
              <a:path w="2445656" h="4891314">
                <a:moveTo>
                  <a:pt x="2445656" y="0"/>
                </a:moveTo>
                <a:lnTo>
                  <a:pt x="2445656" y="4891314"/>
                </a:lnTo>
                <a:lnTo>
                  <a:pt x="0" y="2445657"/>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E864F2B3-CA41-450B-A146-F41669B5C97D}"/>
              </a:ext>
            </a:extLst>
          </p:cNvPr>
          <p:cNvSpPr>
            <a:spLocks noGrp="1"/>
          </p:cNvSpPr>
          <p:nvPr>
            <p:ph type="pic" sz="quarter" idx="11"/>
          </p:nvPr>
        </p:nvSpPr>
        <p:spPr>
          <a:xfrm>
            <a:off x="6762749" y="4150177"/>
            <a:ext cx="5429252" cy="2714626"/>
          </a:xfrm>
          <a:custGeom>
            <a:avLst/>
            <a:gdLst>
              <a:gd name="connsiteX0" fmla="*/ 2714626 w 5429252"/>
              <a:gd name="connsiteY0" fmla="*/ 0 h 2714626"/>
              <a:gd name="connsiteX1" fmla="*/ 5429252 w 5429252"/>
              <a:gd name="connsiteY1" fmla="*/ 2714626 h 2714626"/>
              <a:gd name="connsiteX2" fmla="*/ 0 w 5429252"/>
              <a:gd name="connsiteY2" fmla="*/ 2714626 h 2714626"/>
            </a:gdLst>
            <a:ahLst/>
            <a:cxnLst>
              <a:cxn ang="0">
                <a:pos x="connsiteX0" y="connsiteY0"/>
              </a:cxn>
              <a:cxn ang="0">
                <a:pos x="connsiteX1" y="connsiteY1"/>
              </a:cxn>
              <a:cxn ang="0">
                <a:pos x="connsiteX2" y="connsiteY2"/>
              </a:cxn>
            </a:cxnLst>
            <a:rect l="l" t="t" r="r" b="b"/>
            <a:pathLst>
              <a:path w="5429252" h="2714626">
                <a:moveTo>
                  <a:pt x="2714626" y="0"/>
                </a:moveTo>
                <a:lnTo>
                  <a:pt x="5429252" y="2714626"/>
                </a:lnTo>
                <a:lnTo>
                  <a:pt x="0" y="271462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514403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09C21C-8E6C-4C35-96BA-D33383C8AA37}"/>
              </a:ext>
            </a:extLst>
          </p:cNvPr>
          <p:cNvSpPr>
            <a:spLocks noGrp="1"/>
          </p:cNvSpPr>
          <p:nvPr>
            <p:ph type="pic" sz="quarter" idx="10"/>
          </p:nvPr>
        </p:nvSpPr>
        <p:spPr>
          <a:xfrm>
            <a:off x="6803" y="-2"/>
            <a:ext cx="5429252" cy="2714626"/>
          </a:xfrm>
          <a:custGeom>
            <a:avLst/>
            <a:gdLst>
              <a:gd name="connsiteX0" fmla="*/ 0 w 5429252"/>
              <a:gd name="connsiteY0" fmla="*/ 0 h 2714626"/>
              <a:gd name="connsiteX1" fmla="*/ 5429252 w 5429252"/>
              <a:gd name="connsiteY1" fmla="*/ 0 h 2714626"/>
              <a:gd name="connsiteX2" fmla="*/ 2714626 w 5429252"/>
              <a:gd name="connsiteY2" fmla="*/ 2714626 h 2714626"/>
            </a:gdLst>
            <a:ahLst/>
            <a:cxnLst>
              <a:cxn ang="0">
                <a:pos x="connsiteX0" y="connsiteY0"/>
              </a:cxn>
              <a:cxn ang="0">
                <a:pos x="connsiteX1" y="connsiteY1"/>
              </a:cxn>
              <a:cxn ang="0">
                <a:pos x="connsiteX2" y="connsiteY2"/>
              </a:cxn>
            </a:cxnLst>
            <a:rect l="l" t="t" r="r" b="b"/>
            <a:pathLst>
              <a:path w="5429252" h="2714626">
                <a:moveTo>
                  <a:pt x="0" y="0"/>
                </a:moveTo>
                <a:lnTo>
                  <a:pt x="5429252" y="0"/>
                </a:lnTo>
                <a:lnTo>
                  <a:pt x="2714626" y="2714626"/>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4741CB89-C903-4E6A-80B5-4517E7A27AEA}"/>
              </a:ext>
            </a:extLst>
          </p:cNvPr>
          <p:cNvSpPr>
            <a:spLocks noGrp="1"/>
          </p:cNvSpPr>
          <p:nvPr>
            <p:ph type="pic" sz="quarter" idx="11"/>
          </p:nvPr>
        </p:nvSpPr>
        <p:spPr>
          <a:xfrm>
            <a:off x="6804" y="551540"/>
            <a:ext cx="2445657" cy="4891314"/>
          </a:xfrm>
          <a:custGeom>
            <a:avLst/>
            <a:gdLst>
              <a:gd name="connsiteX0" fmla="*/ 0 w 2445657"/>
              <a:gd name="connsiteY0" fmla="*/ 0 h 4891314"/>
              <a:gd name="connsiteX1" fmla="*/ 2445657 w 2445657"/>
              <a:gd name="connsiteY1" fmla="*/ 2445657 h 4891314"/>
              <a:gd name="connsiteX2" fmla="*/ 0 w 2445657"/>
              <a:gd name="connsiteY2" fmla="*/ 4891314 h 4891314"/>
            </a:gdLst>
            <a:ahLst/>
            <a:cxnLst>
              <a:cxn ang="0">
                <a:pos x="connsiteX0" y="connsiteY0"/>
              </a:cxn>
              <a:cxn ang="0">
                <a:pos x="connsiteX1" y="connsiteY1"/>
              </a:cxn>
              <a:cxn ang="0">
                <a:pos x="connsiteX2" y="connsiteY2"/>
              </a:cxn>
            </a:cxnLst>
            <a:rect l="l" t="t" r="r" b="b"/>
            <a:pathLst>
              <a:path w="2445657" h="4891314">
                <a:moveTo>
                  <a:pt x="0" y="0"/>
                </a:moveTo>
                <a:lnTo>
                  <a:pt x="2445657" y="2445657"/>
                </a:lnTo>
                <a:lnTo>
                  <a:pt x="0" y="489131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6774324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5C9C5C0-E77A-4191-9FA7-1516314095E3}"/>
              </a:ext>
            </a:extLst>
          </p:cNvPr>
          <p:cNvSpPr>
            <a:spLocks noGrp="1"/>
          </p:cNvSpPr>
          <p:nvPr>
            <p:ph type="pic" sz="quarter" idx="10"/>
          </p:nvPr>
        </p:nvSpPr>
        <p:spPr>
          <a:xfrm>
            <a:off x="4914900" y="0"/>
            <a:ext cx="2076450" cy="3067050"/>
          </a:xfrm>
          <a:custGeom>
            <a:avLst/>
            <a:gdLst>
              <a:gd name="connsiteX0" fmla="*/ 0 w 2076450"/>
              <a:gd name="connsiteY0" fmla="*/ 0 h 3067050"/>
              <a:gd name="connsiteX1" fmla="*/ 2076450 w 2076450"/>
              <a:gd name="connsiteY1" fmla="*/ 0 h 3067050"/>
              <a:gd name="connsiteX2" fmla="*/ 2076450 w 2076450"/>
              <a:gd name="connsiteY2" fmla="*/ 2720968 h 3067050"/>
              <a:gd name="connsiteX3" fmla="*/ 1730368 w 2076450"/>
              <a:gd name="connsiteY3" fmla="*/ 3067050 h 3067050"/>
              <a:gd name="connsiteX4" fmla="*/ 0 w 2076450"/>
              <a:gd name="connsiteY4" fmla="*/ 3067050 h 306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50" h="3067050">
                <a:moveTo>
                  <a:pt x="0" y="0"/>
                </a:moveTo>
                <a:lnTo>
                  <a:pt x="2076450" y="0"/>
                </a:lnTo>
                <a:lnTo>
                  <a:pt x="2076450" y="2720968"/>
                </a:lnTo>
                <a:cubicBezTo>
                  <a:pt x="2076450" y="2912104"/>
                  <a:pt x="1921504" y="3067050"/>
                  <a:pt x="1730368" y="3067050"/>
                </a:cubicBezTo>
                <a:lnTo>
                  <a:pt x="0" y="3067050"/>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9AC926E6-31A3-40E4-94E0-3BCDB818BCEE}"/>
              </a:ext>
            </a:extLst>
          </p:cNvPr>
          <p:cNvSpPr>
            <a:spLocks noGrp="1"/>
          </p:cNvSpPr>
          <p:nvPr>
            <p:ph type="pic" sz="quarter" idx="11"/>
          </p:nvPr>
        </p:nvSpPr>
        <p:spPr>
          <a:xfrm>
            <a:off x="7143750" y="0"/>
            <a:ext cx="2076450" cy="3067050"/>
          </a:xfrm>
          <a:custGeom>
            <a:avLst/>
            <a:gdLst>
              <a:gd name="connsiteX0" fmla="*/ 0 w 2076450"/>
              <a:gd name="connsiteY0" fmla="*/ 0 h 3067050"/>
              <a:gd name="connsiteX1" fmla="*/ 2076450 w 2076450"/>
              <a:gd name="connsiteY1" fmla="*/ 0 h 3067050"/>
              <a:gd name="connsiteX2" fmla="*/ 2076450 w 2076450"/>
              <a:gd name="connsiteY2" fmla="*/ 2720968 h 3067050"/>
              <a:gd name="connsiteX3" fmla="*/ 1730368 w 2076450"/>
              <a:gd name="connsiteY3" fmla="*/ 3067050 h 3067050"/>
              <a:gd name="connsiteX4" fmla="*/ 0 w 2076450"/>
              <a:gd name="connsiteY4" fmla="*/ 3067050 h 306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50" h="3067050">
                <a:moveTo>
                  <a:pt x="0" y="0"/>
                </a:moveTo>
                <a:lnTo>
                  <a:pt x="2076450" y="0"/>
                </a:lnTo>
                <a:lnTo>
                  <a:pt x="2076450" y="2720968"/>
                </a:lnTo>
                <a:cubicBezTo>
                  <a:pt x="2076450" y="2912104"/>
                  <a:pt x="1921504" y="3067050"/>
                  <a:pt x="1730368" y="3067050"/>
                </a:cubicBezTo>
                <a:lnTo>
                  <a:pt x="0" y="3067050"/>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44A8BE0C-66F5-499C-805C-74F60A86ABD5}"/>
              </a:ext>
            </a:extLst>
          </p:cNvPr>
          <p:cNvSpPr>
            <a:spLocks noGrp="1"/>
          </p:cNvSpPr>
          <p:nvPr>
            <p:ph type="pic" sz="quarter" idx="12"/>
          </p:nvPr>
        </p:nvSpPr>
        <p:spPr>
          <a:xfrm>
            <a:off x="9372600" y="0"/>
            <a:ext cx="2076450" cy="3067050"/>
          </a:xfrm>
          <a:custGeom>
            <a:avLst/>
            <a:gdLst>
              <a:gd name="connsiteX0" fmla="*/ 0 w 2076450"/>
              <a:gd name="connsiteY0" fmla="*/ 0 h 3067050"/>
              <a:gd name="connsiteX1" fmla="*/ 2076450 w 2076450"/>
              <a:gd name="connsiteY1" fmla="*/ 0 h 3067050"/>
              <a:gd name="connsiteX2" fmla="*/ 2076450 w 2076450"/>
              <a:gd name="connsiteY2" fmla="*/ 2720968 h 3067050"/>
              <a:gd name="connsiteX3" fmla="*/ 1730368 w 2076450"/>
              <a:gd name="connsiteY3" fmla="*/ 3067050 h 3067050"/>
              <a:gd name="connsiteX4" fmla="*/ 0 w 2076450"/>
              <a:gd name="connsiteY4" fmla="*/ 3067050 h 306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50" h="3067050">
                <a:moveTo>
                  <a:pt x="0" y="0"/>
                </a:moveTo>
                <a:lnTo>
                  <a:pt x="2076450" y="0"/>
                </a:lnTo>
                <a:lnTo>
                  <a:pt x="2076450" y="2720968"/>
                </a:lnTo>
                <a:cubicBezTo>
                  <a:pt x="2076450" y="2912104"/>
                  <a:pt x="1921504" y="3067050"/>
                  <a:pt x="1730368" y="3067050"/>
                </a:cubicBezTo>
                <a:lnTo>
                  <a:pt x="0" y="306705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6386601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E0984F1-6CC5-4C9F-A942-D56E7CB2A5CB}"/>
              </a:ext>
            </a:extLst>
          </p:cNvPr>
          <p:cNvSpPr>
            <a:spLocks noGrp="1"/>
          </p:cNvSpPr>
          <p:nvPr>
            <p:ph type="pic" sz="quarter" idx="10"/>
          </p:nvPr>
        </p:nvSpPr>
        <p:spPr>
          <a:xfrm>
            <a:off x="1674255" y="589209"/>
            <a:ext cx="1764405" cy="5679583"/>
          </a:xfrm>
          <a:custGeom>
            <a:avLst/>
            <a:gdLst>
              <a:gd name="connsiteX0" fmla="*/ 0 w 1764405"/>
              <a:gd name="connsiteY0" fmla="*/ 0 h 5679583"/>
              <a:gd name="connsiteX1" fmla="*/ 1764405 w 1764405"/>
              <a:gd name="connsiteY1" fmla="*/ 0 h 5679583"/>
              <a:gd name="connsiteX2" fmla="*/ 1764405 w 1764405"/>
              <a:gd name="connsiteY2" fmla="*/ 5679583 h 5679583"/>
              <a:gd name="connsiteX3" fmla="*/ 0 w 1764405"/>
              <a:gd name="connsiteY3" fmla="*/ 5679583 h 5679583"/>
            </a:gdLst>
            <a:ahLst/>
            <a:cxnLst>
              <a:cxn ang="0">
                <a:pos x="connsiteX0" y="connsiteY0"/>
              </a:cxn>
              <a:cxn ang="0">
                <a:pos x="connsiteX1" y="connsiteY1"/>
              </a:cxn>
              <a:cxn ang="0">
                <a:pos x="connsiteX2" y="connsiteY2"/>
              </a:cxn>
              <a:cxn ang="0">
                <a:pos x="connsiteX3" y="connsiteY3"/>
              </a:cxn>
            </a:cxnLst>
            <a:rect l="l" t="t" r="r" b="b"/>
            <a:pathLst>
              <a:path w="1764405" h="5679583">
                <a:moveTo>
                  <a:pt x="0" y="0"/>
                </a:moveTo>
                <a:lnTo>
                  <a:pt x="1764405" y="0"/>
                </a:lnTo>
                <a:lnTo>
                  <a:pt x="1764405" y="5679583"/>
                </a:lnTo>
                <a:lnTo>
                  <a:pt x="0" y="567958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3020133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57BD756-87CF-4B18-9D89-516F252C99A9}"/>
              </a:ext>
            </a:extLst>
          </p:cNvPr>
          <p:cNvSpPr>
            <a:spLocks noGrp="1"/>
          </p:cNvSpPr>
          <p:nvPr>
            <p:ph type="pic" sz="quarter" idx="10"/>
          </p:nvPr>
        </p:nvSpPr>
        <p:spPr>
          <a:xfrm>
            <a:off x="0" y="0"/>
            <a:ext cx="3162300" cy="6858000"/>
          </a:xfrm>
          <a:custGeom>
            <a:avLst/>
            <a:gdLst>
              <a:gd name="connsiteX0" fmla="*/ 0 w 3162300"/>
              <a:gd name="connsiteY0" fmla="*/ 0 h 6858000"/>
              <a:gd name="connsiteX1" fmla="*/ 3162300 w 3162300"/>
              <a:gd name="connsiteY1" fmla="*/ 0 h 6858000"/>
              <a:gd name="connsiteX2" fmla="*/ 3162300 w 3162300"/>
              <a:gd name="connsiteY2" fmla="*/ 6858000 h 6858000"/>
              <a:gd name="connsiteX3" fmla="*/ 0 w 3162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62300" h="6858000">
                <a:moveTo>
                  <a:pt x="0" y="0"/>
                </a:moveTo>
                <a:lnTo>
                  <a:pt x="3162300" y="0"/>
                </a:lnTo>
                <a:lnTo>
                  <a:pt x="3162300"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7918468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0A14B7-44F9-4729-8D84-C1CC948456F2}"/>
              </a:ext>
            </a:extLst>
          </p:cNvPr>
          <p:cNvSpPr>
            <a:spLocks noGrp="1"/>
          </p:cNvSpPr>
          <p:nvPr>
            <p:ph type="pic" sz="quarter" idx="10"/>
          </p:nvPr>
        </p:nvSpPr>
        <p:spPr>
          <a:xfrm>
            <a:off x="5676900" y="0"/>
            <a:ext cx="5715000" cy="2895600"/>
          </a:xfrm>
          <a:custGeom>
            <a:avLst/>
            <a:gdLst>
              <a:gd name="connsiteX0" fmla="*/ 0 w 5715000"/>
              <a:gd name="connsiteY0" fmla="*/ 0 h 2895600"/>
              <a:gd name="connsiteX1" fmla="*/ 5715000 w 5715000"/>
              <a:gd name="connsiteY1" fmla="*/ 0 h 2895600"/>
              <a:gd name="connsiteX2" fmla="*/ 5715000 w 5715000"/>
              <a:gd name="connsiteY2" fmla="*/ 2895600 h 2895600"/>
              <a:gd name="connsiteX3" fmla="*/ 0 w 57150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5715000" h="2895600">
                <a:moveTo>
                  <a:pt x="0" y="0"/>
                </a:moveTo>
                <a:lnTo>
                  <a:pt x="5715000" y="0"/>
                </a:lnTo>
                <a:lnTo>
                  <a:pt x="5715000" y="2895600"/>
                </a:lnTo>
                <a:lnTo>
                  <a:pt x="0" y="2895600"/>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FFD2E0D3-3DCD-487A-8F6D-93A9F7FDFC59}"/>
              </a:ext>
            </a:extLst>
          </p:cNvPr>
          <p:cNvSpPr>
            <a:spLocks noGrp="1"/>
          </p:cNvSpPr>
          <p:nvPr>
            <p:ph type="pic" sz="quarter" idx="11"/>
          </p:nvPr>
        </p:nvSpPr>
        <p:spPr>
          <a:xfrm>
            <a:off x="5676900" y="3200400"/>
            <a:ext cx="5715000" cy="2895600"/>
          </a:xfrm>
          <a:custGeom>
            <a:avLst/>
            <a:gdLst>
              <a:gd name="connsiteX0" fmla="*/ 0 w 5715000"/>
              <a:gd name="connsiteY0" fmla="*/ 0 h 2895600"/>
              <a:gd name="connsiteX1" fmla="*/ 5715000 w 5715000"/>
              <a:gd name="connsiteY1" fmla="*/ 0 h 2895600"/>
              <a:gd name="connsiteX2" fmla="*/ 5715000 w 5715000"/>
              <a:gd name="connsiteY2" fmla="*/ 2895600 h 2895600"/>
              <a:gd name="connsiteX3" fmla="*/ 0 w 57150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5715000" h="2895600">
                <a:moveTo>
                  <a:pt x="0" y="0"/>
                </a:moveTo>
                <a:lnTo>
                  <a:pt x="5715000" y="0"/>
                </a:lnTo>
                <a:lnTo>
                  <a:pt x="5715000" y="2895600"/>
                </a:lnTo>
                <a:lnTo>
                  <a:pt x="0" y="28956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9441555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FFC0DFC-9834-47A3-A8EF-EE30A936B7B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5014698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0B65139-2E05-422C-9052-591636C4E2B1}"/>
              </a:ext>
            </a:extLst>
          </p:cNvPr>
          <p:cNvSpPr>
            <a:spLocks noGrp="1"/>
          </p:cNvSpPr>
          <p:nvPr>
            <p:ph type="pic" sz="quarter" idx="10"/>
          </p:nvPr>
        </p:nvSpPr>
        <p:spPr>
          <a:xfrm>
            <a:off x="647700" y="552450"/>
            <a:ext cx="2584400" cy="2876550"/>
          </a:xfrm>
          <a:custGeom>
            <a:avLst/>
            <a:gdLst>
              <a:gd name="connsiteX0" fmla="*/ 0 w 2584400"/>
              <a:gd name="connsiteY0" fmla="*/ 0 h 2876550"/>
              <a:gd name="connsiteX1" fmla="*/ 2584400 w 2584400"/>
              <a:gd name="connsiteY1" fmla="*/ 0 h 2876550"/>
              <a:gd name="connsiteX2" fmla="*/ 2584400 w 2584400"/>
              <a:gd name="connsiteY2" fmla="*/ 2876550 h 2876550"/>
              <a:gd name="connsiteX3" fmla="*/ 0 w 2584400"/>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2584400" h="2876550">
                <a:moveTo>
                  <a:pt x="0" y="0"/>
                </a:moveTo>
                <a:lnTo>
                  <a:pt x="2584400" y="0"/>
                </a:lnTo>
                <a:lnTo>
                  <a:pt x="2584400" y="2876550"/>
                </a:lnTo>
                <a:lnTo>
                  <a:pt x="0" y="2876550"/>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3385E21D-34EE-41F5-9517-ECCD08E40DCD}"/>
              </a:ext>
            </a:extLst>
          </p:cNvPr>
          <p:cNvSpPr>
            <a:spLocks noGrp="1"/>
          </p:cNvSpPr>
          <p:nvPr>
            <p:ph type="pic" sz="quarter" idx="11"/>
          </p:nvPr>
        </p:nvSpPr>
        <p:spPr>
          <a:xfrm>
            <a:off x="3437483" y="552450"/>
            <a:ext cx="2584400" cy="2876550"/>
          </a:xfrm>
          <a:custGeom>
            <a:avLst/>
            <a:gdLst>
              <a:gd name="connsiteX0" fmla="*/ 0 w 2584400"/>
              <a:gd name="connsiteY0" fmla="*/ 0 h 2876550"/>
              <a:gd name="connsiteX1" fmla="*/ 2584400 w 2584400"/>
              <a:gd name="connsiteY1" fmla="*/ 0 h 2876550"/>
              <a:gd name="connsiteX2" fmla="*/ 2584400 w 2584400"/>
              <a:gd name="connsiteY2" fmla="*/ 2876550 h 2876550"/>
              <a:gd name="connsiteX3" fmla="*/ 0 w 2584400"/>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2584400" h="2876550">
                <a:moveTo>
                  <a:pt x="0" y="0"/>
                </a:moveTo>
                <a:lnTo>
                  <a:pt x="2584400" y="0"/>
                </a:lnTo>
                <a:lnTo>
                  <a:pt x="2584400" y="2876550"/>
                </a:lnTo>
                <a:lnTo>
                  <a:pt x="0" y="2876550"/>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52A5C932-F4D5-456C-BD79-3736B1BC4A2D}"/>
              </a:ext>
            </a:extLst>
          </p:cNvPr>
          <p:cNvSpPr>
            <a:spLocks noGrp="1"/>
          </p:cNvSpPr>
          <p:nvPr>
            <p:ph type="pic" sz="quarter" idx="12"/>
          </p:nvPr>
        </p:nvSpPr>
        <p:spPr>
          <a:xfrm>
            <a:off x="9017050" y="552450"/>
            <a:ext cx="2584400" cy="2876550"/>
          </a:xfrm>
          <a:custGeom>
            <a:avLst/>
            <a:gdLst>
              <a:gd name="connsiteX0" fmla="*/ 0 w 2584400"/>
              <a:gd name="connsiteY0" fmla="*/ 0 h 2876550"/>
              <a:gd name="connsiteX1" fmla="*/ 2584400 w 2584400"/>
              <a:gd name="connsiteY1" fmla="*/ 0 h 2876550"/>
              <a:gd name="connsiteX2" fmla="*/ 2584400 w 2584400"/>
              <a:gd name="connsiteY2" fmla="*/ 2876550 h 2876550"/>
              <a:gd name="connsiteX3" fmla="*/ 0 w 2584400"/>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2584400" h="2876550">
                <a:moveTo>
                  <a:pt x="0" y="0"/>
                </a:moveTo>
                <a:lnTo>
                  <a:pt x="2584400" y="0"/>
                </a:lnTo>
                <a:lnTo>
                  <a:pt x="2584400" y="2876550"/>
                </a:lnTo>
                <a:lnTo>
                  <a:pt x="0" y="2876550"/>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DC5CCB1C-3006-4DAD-A4B2-D06F1C1AF271}"/>
              </a:ext>
            </a:extLst>
          </p:cNvPr>
          <p:cNvSpPr>
            <a:spLocks noGrp="1"/>
          </p:cNvSpPr>
          <p:nvPr>
            <p:ph type="pic" sz="quarter" idx="13"/>
          </p:nvPr>
        </p:nvSpPr>
        <p:spPr>
          <a:xfrm>
            <a:off x="6227266" y="552450"/>
            <a:ext cx="2584400" cy="2876550"/>
          </a:xfrm>
          <a:custGeom>
            <a:avLst/>
            <a:gdLst>
              <a:gd name="connsiteX0" fmla="*/ 0 w 2584400"/>
              <a:gd name="connsiteY0" fmla="*/ 0 h 2876550"/>
              <a:gd name="connsiteX1" fmla="*/ 2584400 w 2584400"/>
              <a:gd name="connsiteY1" fmla="*/ 0 h 2876550"/>
              <a:gd name="connsiteX2" fmla="*/ 2584400 w 2584400"/>
              <a:gd name="connsiteY2" fmla="*/ 2876550 h 2876550"/>
              <a:gd name="connsiteX3" fmla="*/ 0 w 2584400"/>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2584400" h="2876550">
                <a:moveTo>
                  <a:pt x="0" y="0"/>
                </a:moveTo>
                <a:lnTo>
                  <a:pt x="2584400" y="0"/>
                </a:lnTo>
                <a:lnTo>
                  <a:pt x="2584400" y="2876550"/>
                </a:lnTo>
                <a:lnTo>
                  <a:pt x="0" y="287655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814559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0FEE29-ADC4-44B4-824F-AA35B5079121}"/>
              </a:ext>
            </a:extLst>
          </p:cNvPr>
          <p:cNvSpPr>
            <a:spLocks noGrp="1"/>
          </p:cNvSpPr>
          <p:nvPr>
            <p:ph type="pic" sz="quarter" idx="11"/>
          </p:nvPr>
        </p:nvSpPr>
        <p:spPr>
          <a:xfrm>
            <a:off x="6324600" y="0"/>
            <a:ext cx="5143500" cy="6038850"/>
          </a:xfrm>
          <a:custGeom>
            <a:avLst/>
            <a:gdLst>
              <a:gd name="connsiteX0" fmla="*/ 0 w 5143500"/>
              <a:gd name="connsiteY0" fmla="*/ 0 h 6038850"/>
              <a:gd name="connsiteX1" fmla="*/ 5143500 w 5143500"/>
              <a:gd name="connsiteY1" fmla="*/ 0 h 6038850"/>
              <a:gd name="connsiteX2" fmla="*/ 5143500 w 5143500"/>
              <a:gd name="connsiteY2" fmla="*/ 6038850 h 6038850"/>
              <a:gd name="connsiteX3" fmla="*/ 0 w 5143500"/>
              <a:gd name="connsiteY3" fmla="*/ 6038850 h 6038850"/>
            </a:gdLst>
            <a:ahLst/>
            <a:cxnLst>
              <a:cxn ang="0">
                <a:pos x="connsiteX0" y="connsiteY0"/>
              </a:cxn>
              <a:cxn ang="0">
                <a:pos x="connsiteX1" y="connsiteY1"/>
              </a:cxn>
              <a:cxn ang="0">
                <a:pos x="connsiteX2" y="connsiteY2"/>
              </a:cxn>
              <a:cxn ang="0">
                <a:pos x="connsiteX3" y="connsiteY3"/>
              </a:cxn>
            </a:cxnLst>
            <a:rect l="l" t="t" r="r" b="b"/>
            <a:pathLst>
              <a:path w="5143500" h="6038850">
                <a:moveTo>
                  <a:pt x="0" y="0"/>
                </a:moveTo>
                <a:lnTo>
                  <a:pt x="5143500" y="0"/>
                </a:lnTo>
                <a:lnTo>
                  <a:pt x="5143500" y="6038850"/>
                </a:lnTo>
                <a:lnTo>
                  <a:pt x="0" y="6038850"/>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9D1A7DC0-A65E-4A57-A575-9609C5780455}"/>
              </a:ext>
            </a:extLst>
          </p:cNvPr>
          <p:cNvSpPr>
            <a:spLocks noGrp="1"/>
          </p:cNvSpPr>
          <p:nvPr>
            <p:ph type="pic" sz="quarter" idx="10"/>
          </p:nvPr>
        </p:nvSpPr>
        <p:spPr>
          <a:xfrm>
            <a:off x="8896350" y="3448050"/>
            <a:ext cx="2171700" cy="2171700"/>
          </a:xfrm>
          <a:custGeom>
            <a:avLst/>
            <a:gdLst>
              <a:gd name="connsiteX0" fmla="*/ 1085850 w 2171700"/>
              <a:gd name="connsiteY0" fmla="*/ 0 h 2171700"/>
              <a:gd name="connsiteX1" fmla="*/ 2171700 w 2171700"/>
              <a:gd name="connsiteY1" fmla="*/ 1085850 h 2171700"/>
              <a:gd name="connsiteX2" fmla="*/ 1085850 w 2171700"/>
              <a:gd name="connsiteY2" fmla="*/ 2171700 h 2171700"/>
              <a:gd name="connsiteX3" fmla="*/ 0 w 2171700"/>
              <a:gd name="connsiteY3" fmla="*/ 1085850 h 2171700"/>
              <a:gd name="connsiteX4" fmla="*/ 1085850 w 2171700"/>
              <a:gd name="connsiteY4" fmla="*/ 0 h 217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2171700">
                <a:moveTo>
                  <a:pt x="1085850" y="0"/>
                </a:moveTo>
                <a:cubicBezTo>
                  <a:pt x="1685548" y="0"/>
                  <a:pt x="2171700" y="486152"/>
                  <a:pt x="2171700" y="1085850"/>
                </a:cubicBezTo>
                <a:cubicBezTo>
                  <a:pt x="2171700" y="1685548"/>
                  <a:pt x="1685548" y="2171700"/>
                  <a:pt x="1085850" y="2171700"/>
                </a:cubicBezTo>
                <a:cubicBezTo>
                  <a:pt x="486152" y="2171700"/>
                  <a:pt x="0" y="1685548"/>
                  <a:pt x="0" y="1085850"/>
                </a:cubicBezTo>
                <a:cubicBezTo>
                  <a:pt x="0" y="486152"/>
                  <a:pt x="486152" y="0"/>
                  <a:pt x="1085850"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1300624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6FF92FA-8524-4A24-BB70-11F0B675CC06}"/>
              </a:ext>
            </a:extLst>
          </p:cNvPr>
          <p:cNvSpPr>
            <a:spLocks noGrp="1"/>
          </p:cNvSpPr>
          <p:nvPr>
            <p:ph type="pic" sz="quarter" idx="10"/>
          </p:nvPr>
        </p:nvSpPr>
        <p:spPr>
          <a:xfrm>
            <a:off x="552450" y="2800350"/>
            <a:ext cx="5496650" cy="1707906"/>
          </a:xfrm>
          <a:custGeom>
            <a:avLst/>
            <a:gdLst>
              <a:gd name="connsiteX0" fmla="*/ 0 w 5496650"/>
              <a:gd name="connsiteY0" fmla="*/ 0 h 1707906"/>
              <a:gd name="connsiteX1" fmla="*/ 5496650 w 5496650"/>
              <a:gd name="connsiteY1" fmla="*/ 0 h 1707906"/>
              <a:gd name="connsiteX2" fmla="*/ 5496650 w 5496650"/>
              <a:gd name="connsiteY2" fmla="*/ 1707906 h 1707906"/>
              <a:gd name="connsiteX3" fmla="*/ 0 w 5496650"/>
              <a:gd name="connsiteY3" fmla="*/ 1707906 h 1707906"/>
            </a:gdLst>
            <a:ahLst/>
            <a:cxnLst>
              <a:cxn ang="0">
                <a:pos x="connsiteX0" y="connsiteY0"/>
              </a:cxn>
              <a:cxn ang="0">
                <a:pos x="connsiteX1" y="connsiteY1"/>
              </a:cxn>
              <a:cxn ang="0">
                <a:pos x="connsiteX2" y="connsiteY2"/>
              </a:cxn>
              <a:cxn ang="0">
                <a:pos x="connsiteX3" y="connsiteY3"/>
              </a:cxn>
            </a:cxnLst>
            <a:rect l="l" t="t" r="r" b="b"/>
            <a:pathLst>
              <a:path w="5496650" h="1707906">
                <a:moveTo>
                  <a:pt x="0" y="0"/>
                </a:moveTo>
                <a:lnTo>
                  <a:pt x="5496650" y="0"/>
                </a:lnTo>
                <a:lnTo>
                  <a:pt x="5496650" y="1707906"/>
                </a:lnTo>
                <a:lnTo>
                  <a:pt x="0" y="1707906"/>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D5B2368D-FE36-4D45-8354-049AD12C070C}"/>
              </a:ext>
            </a:extLst>
          </p:cNvPr>
          <p:cNvSpPr>
            <a:spLocks noGrp="1"/>
          </p:cNvSpPr>
          <p:nvPr>
            <p:ph type="pic" sz="quarter" idx="11"/>
          </p:nvPr>
        </p:nvSpPr>
        <p:spPr>
          <a:xfrm>
            <a:off x="552450" y="4692894"/>
            <a:ext cx="5496650" cy="1707906"/>
          </a:xfrm>
          <a:custGeom>
            <a:avLst/>
            <a:gdLst>
              <a:gd name="connsiteX0" fmla="*/ 0 w 5496650"/>
              <a:gd name="connsiteY0" fmla="*/ 0 h 1707906"/>
              <a:gd name="connsiteX1" fmla="*/ 5496650 w 5496650"/>
              <a:gd name="connsiteY1" fmla="*/ 0 h 1707906"/>
              <a:gd name="connsiteX2" fmla="*/ 5496650 w 5496650"/>
              <a:gd name="connsiteY2" fmla="*/ 1707906 h 1707906"/>
              <a:gd name="connsiteX3" fmla="*/ 0 w 5496650"/>
              <a:gd name="connsiteY3" fmla="*/ 1707906 h 1707906"/>
            </a:gdLst>
            <a:ahLst/>
            <a:cxnLst>
              <a:cxn ang="0">
                <a:pos x="connsiteX0" y="connsiteY0"/>
              </a:cxn>
              <a:cxn ang="0">
                <a:pos x="connsiteX1" y="connsiteY1"/>
              </a:cxn>
              <a:cxn ang="0">
                <a:pos x="connsiteX2" y="connsiteY2"/>
              </a:cxn>
              <a:cxn ang="0">
                <a:pos x="connsiteX3" y="connsiteY3"/>
              </a:cxn>
            </a:cxnLst>
            <a:rect l="l" t="t" r="r" b="b"/>
            <a:pathLst>
              <a:path w="5496650" h="1707906">
                <a:moveTo>
                  <a:pt x="0" y="0"/>
                </a:moveTo>
                <a:lnTo>
                  <a:pt x="5496650" y="0"/>
                </a:lnTo>
                <a:lnTo>
                  <a:pt x="5496650" y="1707906"/>
                </a:lnTo>
                <a:lnTo>
                  <a:pt x="0" y="1707906"/>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CB271F98-3FD1-44D3-A65E-C35041AB35F5}"/>
              </a:ext>
            </a:extLst>
          </p:cNvPr>
          <p:cNvSpPr>
            <a:spLocks noGrp="1"/>
          </p:cNvSpPr>
          <p:nvPr>
            <p:ph type="pic" sz="quarter" idx="12"/>
          </p:nvPr>
        </p:nvSpPr>
        <p:spPr>
          <a:xfrm>
            <a:off x="6219100" y="2800350"/>
            <a:ext cx="5496650" cy="1707906"/>
          </a:xfrm>
          <a:custGeom>
            <a:avLst/>
            <a:gdLst>
              <a:gd name="connsiteX0" fmla="*/ 0 w 5496650"/>
              <a:gd name="connsiteY0" fmla="*/ 0 h 1707906"/>
              <a:gd name="connsiteX1" fmla="*/ 5496650 w 5496650"/>
              <a:gd name="connsiteY1" fmla="*/ 0 h 1707906"/>
              <a:gd name="connsiteX2" fmla="*/ 5496650 w 5496650"/>
              <a:gd name="connsiteY2" fmla="*/ 1707906 h 1707906"/>
              <a:gd name="connsiteX3" fmla="*/ 0 w 5496650"/>
              <a:gd name="connsiteY3" fmla="*/ 1707906 h 1707906"/>
            </a:gdLst>
            <a:ahLst/>
            <a:cxnLst>
              <a:cxn ang="0">
                <a:pos x="connsiteX0" y="connsiteY0"/>
              </a:cxn>
              <a:cxn ang="0">
                <a:pos x="connsiteX1" y="connsiteY1"/>
              </a:cxn>
              <a:cxn ang="0">
                <a:pos x="connsiteX2" y="connsiteY2"/>
              </a:cxn>
              <a:cxn ang="0">
                <a:pos x="connsiteX3" y="connsiteY3"/>
              </a:cxn>
            </a:cxnLst>
            <a:rect l="l" t="t" r="r" b="b"/>
            <a:pathLst>
              <a:path w="5496650" h="1707906">
                <a:moveTo>
                  <a:pt x="0" y="0"/>
                </a:moveTo>
                <a:lnTo>
                  <a:pt x="5496650" y="0"/>
                </a:lnTo>
                <a:lnTo>
                  <a:pt x="5496650" y="1707906"/>
                </a:lnTo>
                <a:lnTo>
                  <a:pt x="0" y="1707906"/>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C4D6C736-5ED8-4BB9-8527-B48003762143}"/>
              </a:ext>
            </a:extLst>
          </p:cNvPr>
          <p:cNvSpPr>
            <a:spLocks noGrp="1"/>
          </p:cNvSpPr>
          <p:nvPr>
            <p:ph type="pic" sz="quarter" idx="13"/>
          </p:nvPr>
        </p:nvSpPr>
        <p:spPr>
          <a:xfrm>
            <a:off x="6219100" y="4692894"/>
            <a:ext cx="5496650" cy="1707906"/>
          </a:xfrm>
          <a:custGeom>
            <a:avLst/>
            <a:gdLst>
              <a:gd name="connsiteX0" fmla="*/ 0 w 5496650"/>
              <a:gd name="connsiteY0" fmla="*/ 0 h 1707906"/>
              <a:gd name="connsiteX1" fmla="*/ 5496650 w 5496650"/>
              <a:gd name="connsiteY1" fmla="*/ 0 h 1707906"/>
              <a:gd name="connsiteX2" fmla="*/ 5496650 w 5496650"/>
              <a:gd name="connsiteY2" fmla="*/ 1707906 h 1707906"/>
              <a:gd name="connsiteX3" fmla="*/ 0 w 5496650"/>
              <a:gd name="connsiteY3" fmla="*/ 1707906 h 1707906"/>
            </a:gdLst>
            <a:ahLst/>
            <a:cxnLst>
              <a:cxn ang="0">
                <a:pos x="connsiteX0" y="connsiteY0"/>
              </a:cxn>
              <a:cxn ang="0">
                <a:pos x="connsiteX1" y="connsiteY1"/>
              </a:cxn>
              <a:cxn ang="0">
                <a:pos x="connsiteX2" y="connsiteY2"/>
              </a:cxn>
              <a:cxn ang="0">
                <a:pos x="connsiteX3" y="connsiteY3"/>
              </a:cxn>
            </a:cxnLst>
            <a:rect l="l" t="t" r="r" b="b"/>
            <a:pathLst>
              <a:path w="5496650" h="1707906">
                <a:moveTo>
                  <a:pt x="0" y="0"/>
                </a:moveTo>
                <a:lnTo>
                  <a:pt x="5496650" y="0"/>
                </a:lnTo>
                <a:lnTo>
                  <a:pt x="5496650" y="1707906"/>
                </a:lnTo>
                <a:lnTo>
                  <a:pt x="0" y="170790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3279229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30C04F0-0504-4312-8FF3-D9063A168548}"/>
              </a:ext>
            </a:extLst>
          </p:cNvPr>
          <p:cNvSpPr>
            <a:spLocks noGrp="1"/>
          </p:cNvSpPr>
          <p:nvPr>
            <p:ph type="pic" sz="quarter" idx="10"/>
          </p:nvPr>
        </p:nvSpPr>
        <p:spPr>
          <a:xfrm>
            <a:off x="2752140" y="0"/>
            <a:ext cx="2066602" cy="2902857"/>
          </a:xfrm>
          <a:custGeom>
            <a:avLst/>
            <a:gdLst>
              <a:gd name="connsiteX0" fmla="*/ 0 w 2066602"/>
              <a:gd name="connsiteY0" fmla="*/ 0 h 2902857"/>
              <a:gd name="connsiteX1" fmla="*/ 2066602 w 2066602"/>
              <a:gd name="connsiteY1" fmla="*/ 0 h 2902857"/>
              <a:gd name="connsiteX2" fmla="*/ 2066602 w 2066602"/>
              <a:gd name="connsiteY2" fmla="*/ 2902857 h 2902857"/>
              <a:gd name="connsiteX3" fmla="*/ 0 w 2066602"/>
              <a:gd name="connsiteY3" fmla="*/ 2902857 h 2902857"/>
            </a:gdLst>
            <a:ahLst/>
            <a:cxnLst>
              <a:cxn ang="0">
                <a:pos x="connsiteX0" y="connsiteY0"/>
              </a:cxn>
              <a:cxn ang="0">
                <a:pos x="connsiteX1" y="connsiteY1"/>
              </a:cxn>
              <a:cxn ang="0">
                <a:pos x="connsiteX2" y="connsiteY2"/>
              </a:cxn>
              <a:cxn ang="0">
                <a:pos x="connsiteX3" y="connsiteY3"/>
              </a:cxn>
            </a:cxnLst>
            <a:rect l="l" t="t" r="r" b="b"/>
            <a:pathLst>
              <a:path w="2066602" h="2902857">
                <a:moveTo>
                  <a:pt x="0" y="0"/>
                </a:moveTo>
                <a:lnTo>
                  <a:pt x="2066602" y="0"/>
                </a:lnTo>
                <a:lnTo>
                  <a:pt x="2066602" y="2902857"/>
                </a:lnTo>
                <a:lnTo>
                  <a:pt x="0" y="2902857"/>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415C886C-B69D-4AA9-959D-FBF7942EBF62}"/>
              </a:ext>
            </a:extLst>
          </p:cNvPr>
          <p:cNvSpPr>
            <a:spLocks noGrp="1"/>
          </p:cNvSpPr>
          <p:nvPr>
            <p:ph type="pic" sz="quarter" idx="11"/>
          </p:nvPr>
        </p:nvSpPr>
        <p:spPr>
          <a:xfrm>
            <a:off x="2752140" y="3033601"/>
            <a:ext cx="2066602" cy="3316398"/>
          </a:xfrm>
          <a:custGeom>
            <a:avLst/>
            <a:gdLst>
              <a:gd name="connsiteX0" fmla="*/ 0 w 2066602"/>
              <a:gd name="connsiteY0" fmla="*/ 0 h 3316398"/>
              <a:gd name="connsiteX1" fmla="*/ 2066602 w 2066602"/>
              <a:gd name="connsiteY1" fmla="*/ 0 h 3316398"/>
              <a:gd name="connsiteX2" fmla="*/ 2066602 w 2066602"/>
              <a:gd name="connsiteY2" fmla="*/ 3316398 h 3316398"/>
              <a:gd name="connsiteX3" fmla="*/ 0 w 2066602"/>
              <a:gd name="connsiteY3" fmla="*/ 3316398 h 3316398"/>
            </a:gdLst>
            <a:ahLst/>
            <a:cxnLst>
              <a:cxn ang="0">
                <a:pos x="connsiteX0" y="connsiteY0"/>
              </a:cxn>
              <a:cxn ang="0">
                <a:pos x="connsiteX1" y="connsiteY1"/>
              </a:cxn>
              <a:cxn ang="0">
                <a:pos x="connsiteX2" y="connsiteY2"/>
              </a:cxn>
              <a:cxn ang="0">
                <a:pos x="connsiteX3" y="connsiteY3"/>
              </a:cxn>
            </a:cxnLst>
            <a:rect l="l" t="t" r="r" b="b"/>
            <a:pathLst>
              <a:path w="2066602" h="3316398">
                <a:moveTo>
                  <a:pt x="0" y="0"/>
                </a:moveTo>
                <a:lnTo>
                  <a:pt x="2066602" y="0"/>
                </a:lnTo>
                <a:lnTo>
                  <a:pt x="2066602" y="3316398"/>
                </a:lnTo>
                <a:lnTo>
                  <a:pt x="0" y="3316398"/>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2C0FF65A-FF35-468A-A857-96F682531708}"/>
              </a:ext>
            </a:extLst>
          </p:cNvPr>
          <p:cNvSpPr>
            <a:spLocks noGrp="1"/>
          </p:cNvSpPr>
          <p:nvPr>
            <p:ph type="pic" sz="quarter" idx="12"/>
          </p:nvPr>
        </p:nvSpPr>
        <p:spPr>
          <a:xfrm>
            <a:off x="537027" y="798286"/>
            <a:ext cx="2066602" cy="3316398"/>
          </a:xfrm>
          <a:custGeom>
            <a:avLst/>
            <a:gdLst>
              <a:gd name="connsiteX0" fmla="*/ 0 w 2066602"/>
              <a:gd name="connsiteY0" fmla="*/ 0 h 3316398"/>
              <a:gd name="connsiteX1" fmla="*/ 2066602 w 2066602"/>
              <a:gd name="connsiteY1" fmla="*/ 0 h 3316398"/>
              <a:gd name="connsiteX2" fmla="*/ 2066602 w 2066602"/>
              <a:gd name="connsiteY2" fmla="*/ 3316398 h 3316398"/>
              <a:gd name="connsiteX3" fmla="*/ 0 w 2066602"/>
              <a:gd name="connsiteY3" fmla="*/ 3316398 h 3316398"/>
            </a:gdLst>
            <a:ahLst/>
            <a:cxnLst>
              <a:cxn ang="0">
                <a:pos x="connsiteX0" y="connsiteY0"/>
              </a:cxn>
              <a:cxn ang="0">
                <a:pos x="connsiteX1" y="connsiteY1"/>
              </a:cxn>
              <a:cxn ang="0">
                <a:pos x="connsiteX2" y="connsiteY2"/>
              </a:cxn>
              <a:cxn ang="0">
                <a:pos x="connsiteX3" y="connsiteY3"/>
              </a:cxn>
            </a:cxnLst>
            <a:rect l="l" t="t" r="r" b="b"/>
            <a:pathLst>
              <a:path w="2066602" h="3316398">
                <a:moveTo>
                  <a:pt x="0" y="0"/>
                </a:moveTo>
                <a:lnTo>
                  <a:pt x="2066602" y="0"/>
                </a:lnTo>
                <a:lnTo>
                  <a:pt x="2066602" y="3316398"/>
                </a:lnTo>
                <a:lnTo>
                  <a:pt x="0" y="3316398"/>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D72983B6-4F47-433D-B757-0689948A25E1}"/>
              </a:ext>
            </a:extLst>
          </p:cNvPr>
          <p:cNvSpPr>
            <a:spLocks noGrp="1"/>
          </p:cNvSpPr>
          <p:nvPr>
            <p:ph type="pic" sz="quarter" idx="13"/>
          </p:nvPr>
        </p:nvSpPr>
        <p:spPr>
          <a:xfrm>
            <a:off x="537027" y="4277251"/>
            <a:ext cx="2066602" cy="2072748"/>
          </a:xfrm>
          <a:custGeom>
            <a:avLst/>
            <a:gdLst>
              <a:gd name="connsiteX0" fmla="*/ 0 w 2066602"/>
              <a:gd name="connsiteY0" fmla="*/ 0 h 2072748"/>
              <a:gd name="connsiteX1" fmla="*/ 2066602 w 2066602"/>
              <a:gd name="connsiteY1" fmla="*/ 0 h 2072748"/>
              <a:gd name="connsiteX2" fmla="*/ 2066602 w 2066602"/>
              <a:gd name="connsiteY2" fmla="*/ 2072748 h 2072748"/>
              <a:gd name="connsiteX3" fmla="*/ 0 w 2066602"/>
              <a:gd name="connsiteY3" fmla="*/ 2072748 h 2072748"/>
            </a:gdLst>
            <a:ahLst/>
            <a:cxnLst>
              <a:cxn ang="0">
                <a:pos x="connsiteX0" y="connsiteY0"/>
              </a:cxn>
              <a:cxn ang="0">
                <a:pos x="connsiteX1" y="connsiteY1"/>
              </a:cxn>
              <a:cxn ang="0">
                <a:pos x="connsiteX2" y="connsiteY2"/>
              </a:cxn>
              <a:cxn ang="0">
                <a:pos x="connsiteX3" y="connsiteY3"/>
              </a:cxn>
            </a:cxnLst>
            <a:rect l="l" t="t" r="r" b="b"/>
            <a:pathLst>
              <a:path w="2066602" h="2072748">
                <a:moveTo>
                  <a:pt x="0" y="0"/>
                </a:moveTo>
                <a:lnTo>
                  <a:pt x="2066602" y="0"/>
                </a:lnTo>
                <a:lnTo>
                  <a:pt x="2066602" y="2072748"/>
                </a:lnTo>
                <a:lnTo>
                  <a:pt x="0" y="2072748"/>
                </a:lnTo>
                <a:close/>
              </a:path>
            </a:pathLst>
          </a:custGeom>
        </p:spPr>
        <p:txBody>
          <a:bodyPr wrap="square">
            <a:noAutofit/>
          </a:bodyPr>
          <a:lstStyle>
            <a:lvl1pPr>
              <a:defRPr sz="1200"/>
            </a:lvl1pPr>
          </a:lstStyle>
          <a:p>
            <a:endParaRPr lang="en-ID" dirty="0"/>
          </a:p>
        </p:txBody>
      </p:sp>
    </p:spTree>
    <p:extLst>
      <p:ext uri="{BB962C8B-B14F-4D97-AF65-F5344CB8AC3E}">
        <p14:creationId xmlns:p14="http://schemas.microsoft.com/office/powerpoint/2010/main" val="1028391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BBFDBE-E13E-42FA-A06B-1211256C918F}"/>
              </a:ext>
            </a:extLst>
          </p:cNvPr>
          <p:cNvSpPr>
            <a:spLocks noGrp="1"/>
          </p:cNvSpPr>
          <p:nvPr>
            <p:ph type="pic" sz="quarter" idx="10"/>
          </p:nvPr>
        </p:nvSpPr>
        <p:spPr>
          <a:xfrm>
            <a:off x="6903076" y="1300768"/>
            <a:ext cx="4696496" cy="1558343"/>
          </a:xfrm>
          <a:custGeom>
            <a:avLst/>
            <a:gdLst>
              <a:gd name="connsiteX0" fmla="*/ 0 w 4696496"/>
              <a:gd name="connsiteY0" fmla="*/ 0 h 1558343"/>
              <a:gd name="connsiteX1" fmla="*/ 4696496 w 4696496"/>
              <a:gd name="connsiteY1" fmla="*/ 0 h 1558343"/>
              <a:gd name="connsiteX2" fmla="*/ 4696496 w 4696496"/>
              <a:gd name="connsiteY2" fmla="*/ 1558343 h 1558343"/>
              <a:gd name="connsiteX3" fmla="*/ 0 w 4696496"/>
              <a:gd name="connsiteY3" fmla="*/ 1558343 h 1558343"/>
            </a:gdLst>
            <a:ahLst/>
            <a:cxnLst>
              <a:cxn ang="0">
                <a:pos x="connsiteX0" y="connsiteY0"/>
              </a:cxn>
              <a:cxn ang="0">
                <a:pos x="connsiteX1" y="connsiteY1"/>
              </a:cxn>
              <a:cxn ang="0">
                <a:pos x="connsiteX2" y="connsiteY2"/>
              </a:cxn>
              <a:cxn ang="0">
                <a:pos x="connsiteX3" y="connsiteY3"/>
              </a:cxn>
            </a:cxnLst>
            <a:rect l="l" t="t" r="r" b="b"/>
            <a:pathLst>
              <a:path w="4696496" h="1558343">
                <a:moveTo>
                  <a:pt x="0" y="0"/>
                </a:moveTo>
                <a:lnTo>
                  <a:pt x="4696496" y="0"/>
                </a:lnTo>
                <a:lnTo>
                  <a:pt x="4696496" y="1558343"/>
                </a:lnTo>
                <a:lnTo>
                  <a:pt x="0" y="1558343"/>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30425C78-BC44-4470-A199-0300FC0F8AE2}"/>
              </a:ext>
            </a:extLst>
          </p:cNvPr>
          <p:cNvSpPr>
            <a:spLocks noGrp="1"/>
          </p:cNvSpPr>
          <p:nvPr>
            <p:ph type="pic" sz="quarter" idx="11"/>
          </p:nvPr>
        </p:nvSpPr>
        <p:spPr>
          <a:xfrm>
            <a:off x="6903075" y="3011511"/>
            <a:ext cx="4696496" cy="1558343"/>
          </a:xfrm>
          <a:custGeom>
            <a:avLst/>
            <a:gdLst>
              <a:gd name="connsiteX0" fmla="*/ 0 w 4696496"/>
              <a:gd name="connsiteY0" fmla="*/ 0 h 1558343"/>
              <a:gd name="connsiteX1" fmla="*/ 4696496 w 4696496"/>
              <a:gd name="connsiteY1" fmla="*/ 0 h 1558343"/>
              <a:gd name="connsiteX2" fmla="*/ 4696496 w 4696496"/>
              <a:gd name="connsiteY2" fmla="*/ 1558343 h 1558343"/>
              <a:gd name="connsiteX3" fmla="*/ 0 w 4696496"/>
              <a:gd name="connsiteY3" fmla="*/ 1558343 h 1558343"/>
            </a:gdLst>
            <a:ahLst/>
            <a:cxnLst>
              <a:cxn ang="0">
                <a:pos x="connsiteX0" y="connsiteY0"/>
              </a:cxn>
              <a:cxn ang="0">
                <a:pos x="connsiteX1" y="connsiteY1"/>
              </a:cxn>
              <a:cxn ang="0">
                <a:pos x="connsiteX2" y="connsiteY2"/>
              </a:cxn>
              <a:cxn ang="0">
                <a:pos x="connsiteX3" y="connsiteY3"/>
              </a:cxn>
            </a:cxnLst>
            <a:rect l="l" t="t" r="r" b="b"/>
            <a:pathLst>
              <a:path w="4696496" h="1558343">
                <a:moveTo>
                  <a:pt x="0" y="0"/>
                </a:moveTo>
                <a:lnTo>
                  <a:pt x="4696496" y="0"/>
                </a:lnTo>
                <a:lnTo>
                  <a:pt x="4696496" y="1558343"/>
                </a:lnTo>
                <a:lnTo>
                  <a:pt x="0" y="1558343"/>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873F4F2E-DBF2-4C9C-ABD3-565975F9D3E0}"/>
              </a:ext>
            </a:extLst>
          </p:cNvPr>
          <p:cNvSpPr>
            <a:spLocks noGrp="1"/>
          </p:cNvSpPr>
          <p:nvPr>
            <p:ph type="pic" sz="quarter" idx="12"/>
          </p:nvPr>
        </p:nvSpPr>
        <p:spPr>
          <a:xfrm>
            <a:off x="6903076" y="4722254"/>
            <a:ext cx="4696496" cy="1558343"/>
          </a:xfrm>
          <a:custGeom>
            <a:avLst/>
            <a:gdLst>
              <a:gd name="connsiteX0" fmla="*/ 0 w 4696496"/>
              <a:gd name="connsiteY0" fmla="*/ 0 h 1558343"/>
              <a:gd name="connsiteX1" fmla="*/ 4696496 w 4696496"/>
              <a:gd name="connsiteY1" fmla="*/ 0 h 1558343"/>
              <a:gd name="connsiteX2" fmla="*/ 4696496 w 4696496"/>
              <a:gd name="connsiteY2" fmla="*/ 1558343 h 1558343"/>
              <a:gd name="connsiteX3" fmla="*/ 0 w 4696496"/>
              <a:gd name="connsiteY3" fmla="*/ 1558343 h 1558343"/>
            </a:gdLst>
            <a:ahLst/>
            <a:cxnLst>
              <a:cxn ang="0">
                <a:pos x="connsiteX0" y="connsiteY0"/>
              </a:cxn>
              <a:cxn ang="0">
                <a:pos x="connsiteX1" y="connsiteY1"/>
              </a:cxn>
              <a:cxn ang="0">
                <a:pos x="connsiteX2" y="connsiteY2"/>
              </a:cxn>
              <a:cxn ang="0">
                <a:pos x="connsiteX3" y="connsiteY3"/>
              </a:cxn>
            </a:cxnLst>
            <a:rect l="l" t="t" r="r" b="b"/>
            <a:pathLst>
              <a:path w="4696496" h="1558343">
                <a:moveTo>
                  <a:pt x="0" y="0"/>
                </a:moveTo>
                <a:lnTo>
                  <a:pt x="4696496" y="0"/>
                </a:lnTo>
                <a:lnTo>
                  <a:pt x="4696496" y="1558343"/>
                </a:lnTo>
                <a:lnTo>
                  <a:pt x="0" y="155834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7731547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2DB1397-D73A-410B-95D4-A0C1CB1296C7}"/>
              </a:ext>
            </a:extLst>
          </p:cNvPr>
          <p:cNvSpPr>
            <a:spLocks noGrp="1"/>
          </p:cNvSpPr>
          <p:nvPr>
            <p:ph type="pic" sz="quarter" idx="10"/>
          </p:nvPr>
        </p:nvSpPr>
        <p:spPr>
          <a:xfrm>
            <a:off x="916009" y="1048522"/>
            <a:ext cx="3789342" cy="5809478"/>
          </a:xfrm>
          <a:custGeom>
            <a:avLst/>
            <a:gdLst>
              <a:gd name="connsiteX0" fmla="*/ 1321905 w 3789342"/>
              <a:gd name="connsiteY0" fmla="*/ 3054749 h 5809478"/>
              <a:gd name="connsiteX1" fmla="*/ 2467435 w 3789342"/>
              <a:gd name="connsiteY1" fmla="*/ 3054749 h 5809478"/>
              <a:gd name="connsiteX2" fmla="*/ 2467435 w 3789342"/>
              <a:gd name="connsiteY2" fmla="*/ 5809476 h 5809478"/>
              <a:gd name="connsiteX3" fmla="*/ 1321905 w 3789342"/>
              <a:gd name="connsiteY3" fmla="*/ 5809476 h 5809478"/>
              <a:gd name="connsiteX4" fmla="*/ 1321906 w 3789342"/>
              <a:gd name="connsiteY4" fmla="*/ 1 h 5809478"/>
              <a:gd name="connsiteX5" fmla="*/ 2467436 w 3789342"/>
              <a:gd name="connsiteY5" fmla="*/ 1 h 5809478"/>
              <a:gd name="connsiteX6" fmla="*/ 2467436 w 3789342"/>
              <a:gd name="connsiteY6" fmla="*/ 2904739 h 5809478"/>
              <a:gd name="connsiteX7" fmla="*/ 1321906 w 3789342"/>
              <a:gd name="connsiteY7" fmla="*/ 2904739 h 5809478"/>
              <a:gd name="connsiteX8" fmla="*/ 0 w 3789342"/>
              <a:gd name="connsiteY8" fmla="*/ 1 h 5809478"/>
              <a:gd name="connsiteX9" fmla="*/ 1145530 w 3789342"/>
              <a:gd name="connsiteY9" fmla="*/ 1 h 5809478"/>
              <a:gd name="connsiteX10" fmla="*/ 1145530 w 3789342"/>
              <a:gd name="connsiteY10" fmla="*/ 5809478 h 5809478"/>
              <a:gd name="connsiteX11" fmla="*/ 0 w 3789342"/>
              <a:gd name="connsiteY11" fmla="*/ 5809478 h 5809478"/>
              <a:gd name="connsiteX12" fmla="*/ 2643812 w 3789342"/>
              <a:gd name="connsiteY12" fmla="*/ 0 h 5809478"/>
              <a:gd name="connsiteX13" fmla="*/ 3789342 w 3789342"/>
              <a:gd name="connsiteY13" fmla="*/ 0 h 5809478"/>
              <a:gd name="connsiteX14" fmla="*/ 3789342 w 3789342"/>
              <a:gd name="connsiteY14" fmla="*/ 5809477 h 5809478"/>
              <a:gd name="connsiteX15" fmla="*/ 2643812 w 3789342"/>
              <a:gd name="connsiteY15" fmla="*/ 5809477 h 580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9342" h="5809478">
                <a:moveTo>
                  <a:pt x="1321905" y="3054749"/>
                </a:moveTo>
                <a:lnTo>
                  <a:pt x="2467435" y="3054749"/>
                </a:lnTo>
                <a:lnTo>
                  <a:pt x="2467435" y="5809476"/>
                </a:lnTo>
                <a:lnTo>
                  <a:pt x="1321905" y="5809476"/>
                </a:lnTo>
                <a:close/>
                <a:moveTo>
                  <a:pt x="1321906" y="1"/>
                </a:moveTo>
                <a:lnTo>
                  <a:pt x="2467436" y="1"/>
                </a:lnTo>
                <a:lnTo>
                  <a:pt x="2467436" y="2904739"/>
                </a:lnTo>
                <a:lnTo>
                  <a:pt x="1321906" y="2904739"/>
                </a:lnTo>
                <a:close/>
                <a:moveTo>
                  <a:pt x="0" y="1"/>
                </a:moveTo>
                <a:lnTo>
                  <a:pt x="1145530" y="1"/>
                </a:lnTo>
                <a:lnTo>
                  <a:pt x="1145530" y="5809478"/>
                </a:lnTo>
                <a:lnTo>
                  <a:pt x="0" y="5809478"/>
                </a:lnTo>
                <a:close/>
                <a:moveTo>
                  <a:pt x="2643812" y="0"/>
                </a:moveTo>
                <a:lnTo>
                  <a:pt x="3789342" y="0"/>
                </a:lnTo>
                <a:lnTo>
                  <a:pt x="3789342" y="5809477"/>
                </a:lnTo>
                <a:lnTo>
                  <a:pt x="2643812" y="580947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977446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36A7D243-5C80-4F52-A22C-7EBAD73D9392}"/>
              </a:ext>
            </a:extLst>
          </p:cNvPr>
          <p:cNvSpPr>
            <a:spLocks noGrp="1"/>
          </p:cNvSpPr>
          <p:nvPr>
            <p:ph type="pic" sz="quarter" idx="10"/>
          </p:nvPr>
        </p:nvSpPr>
        <p:spPr>
          <a:xfrm>
            <a:off x="6704181" y="740229"/>
            <a:ext cx="4767943" cy="5399314"/>
          </a:xfrm>
          <a:custGeom>
            <a:avLst/>
            <a:gdLst>
              <a:gd name="connsiteX0" fmla="*/ 0 w 4767943"/>
              <a:gd name="connsiteY0" fmla="*/ 0 h 5399314"/>
              <a:gd name="connsiteX1" fmla="*/ 4767943 w 4767943"/>
              <a:gd name="connsiteY1" fmla="*/ 0 h 5399314"/>
              <a:gd name="connsiteX2" fmla="*/ 4767943 w 4767943"/>
              <a:gd name="connsiteY2" fmla="*/ 5399314 h 5399314"/>
              <a:gd name="connsiteX3" fmla="*/ 0 w 4767943"/>
              <a:gd name="connsiteY3" fmla="*/ 5399314 h 5399314"/>
            </a:gdLst>
            <a:ahLst/>
            <a:cxnLst>
              <a:cxn ang="0">
                <a:pos x="connsiteX0" y="connsiteY0"/>
              </a:cxn>
              <a:cxn ang="0">
                <a:pos x="connsiteX1" y="connsiteY1"/>
              </a:cxn>
              <a:cxn ang="0">
                <a:pos x="connsiteX2" y="connsiteY2"/>
              </a:cxn>
              <a:cxn ang="0">
                <a:pos x="connsiteX3" y="connsiteY3"/>
              </a:cxn>
            </a:cxnLst>
            <a:rect l="l" t="t" r="r" b="b"/>
            <a:pathLst>
              <a:path w="4767943" h="5399314">
                <a:moveTo>
                  <a:pt x="0" y="0"/>
                </a:moveTo>
                <a:lnTo>
                  <a:pt x="4767943" y="0"/>
                </a:lnTo>
                <a:lnTo>
                  <a:pt x="4767943" y="5399314"/>
                </a:lnTo>
                <a:lnTo>
                  <a:pt x="0" y="5399314"/>
                </a:lnTo>
                <a:close/>
              </a:path>
            </a:pathLst>
          </a:custGeom>
        </p:spPr>
        <p:txBody>
          <a:bodyPr wrap="square">
            <a:noAutofit/>
          </a:bodyPr>
          <a:lstStyle>
            <a:lvl1pPr>
              <a:defRPr sz="1200"/>
            </a:lvl1pPr>
          </a:lstStyle>
          <a:p>
            <a:endParaRPr lang="en-ID"/>
          </a:p>
        </p:txBody>
      </p:sp>
      <p:sp>
        <p:nvSpPr>
          <p:cNvPr id="4" name="Picture Placeholder 11">
            <a:extLst>
              <a:ext uri="{FF2B5EF4-FFF2-40B4-BE49-F238E27FC236}">
                <a16:creationId xmlns:a16="http://schemas.microsoft.com/office/drawing/2014/main" id="{F9884DFB-8997-43DE-9E4E-7B3948592473}"/>
              </a:ext>
            </a:extLst>
          </p:cNvPr>
          <p:cNvSpPr>
            <a:spLocks noGrp="1"/>
          </p:cNvSpPr>
          <p:nvPr>
            <p:ph type="pic" sz="quarter" idx="11"/>
          </p:nvPr>
        </p:nvSpPr>
        <p:spPr>
          <a:xfrm>
            <a:off x="7466181" y="1440669"/>
            <a:ext cx="3243942" cy="4093028"/>
          </a:xfrm>
          <a:custGeom>
            <a:avLst/>
            <a:gdLst>
              <a:gd name="connsiteX0" fmla="*/ 0 w 3243942"/>
              <a:gd name="connsiteY0" fmla="*/ 0 h 4093028"/>
              <a:gd name="connsiteX1" fmla="*/ 3243942 w 3243942"/>
              <a:gd name="connsiteY1" fmla="*/ 0 h 4093028"/>
              <a:gd name="connsiteX2" fmla="*/ 3243942 w 3243942"/>
              <a:gd name="connsiteY2" fmla="*/ 4093028 h 4093028"/>
              <a:gd name="connsiteX3" fmla="*/ 0 w 3243942"/>
              <a:gd name="connsiteY3" fmla="*/ 4093028 h 4093028"/>
            </a:gdLst>
            <a:ahLst/>
            <a:cxnLst>
              <a:cxn ang="0">
                <a:pos x="connsiteX0" y="connsiteY0"/>
              </a:cxn>
              <a:cxn ang="0">
                <a:pos x="connsiteX1" y="connsiteY1"/>
              </a:cxn>
              <a:cxn ang="0">
                <a:pos x="connsiteX2" y="connsiteY2"/>
              </a:cxn>
              <a:cxn ang="0">
                <a:pos x="connsiteX3" y="connsiteY3"/>
              </a:cxn>
            </a:cxnLst>
            <a:rect l="l" t="t" r="r" b="b"/>
            <a:pathLst>
              <a:path w="3243942" h="4093028">
                <a:moveTo>
                  <a:pt x="0" y="0"/>
                </a:moveTo>
                <a:lnTo>
                  <a:pt x="3243942" y="0"/>
                </a:lnTo>
                <a:lnTo>
                  <a:pt x="3243942" y="4093028"/>
                </a:lnTo>
                <a:lnTo>
                  <a:pt x="0" y="4093028"/>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8954038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6F9B59A-6F8A-45FA-8B80-2425A473E9DB}"/>
              </a:ext>
            </a:extLst>
          </p:cNvPr>
          <p:cNvSpPr>
            <a:spLocks noGrp="1"/>
          </p:cNvSpPr>
          <p:nvPr>
            <p:ph type="pic" sz="quarter" idx="10"/>
          </p:nvPr>
        </p:nvSpPr>
        <p:spPr>
          <a:xfrm>
            <a:off x="605309" y="0"/>
            <a:ext cx="3090929" cy="3429000"/>
          </a:xfrm>
          <a:custGeom>
            <a:avLst/>
            <a:gdLst>
              <a:gd name="connsiteX0" fmla="*/ 0 w 3090929"/>
              <a:gd name="connsiteY0" fmla="*/ 0 h 3429000"/>
              <a:gd name="connsiteX1" fmla="*/ 3090929 w 3090929"/>
              <a:gd name="connsiteY1" fmla="*/ 0 h 3429000"/>
              <a:gd name="connsiteX2" fmla="*/ 3090929 w 3090929"/>
              <a:gd name="connsiteY2" fmla="*/ 3429000 h 3429000"/>
              <a:gd name="connsiteX3" fmla="*/ 0 w 309092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90929" h="3429000">
                <a:moveTo>
                  <a:pt x="0" y="0"/>
                </a:moveTo>
                <a:lnTo>
                  <a:pt x="3090929" y="0"/>
                </a:lnTo>
                <a:lnTo>
                  <a:pt x="3090929" y="3429000"/>
                </a:lnTo>
                <a:lnTo>
                  <a:pt x="0" y="3429000"/>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B36F3C4A-1714-4236-8146-35353FFC6769}"/>
              </a:ext>
            </a:extLst>
          </p:cNvPr>
          <p:cNvSpPr>
            <a:spLocks noGrp="1"/>
          </p:cNvSpPr>
          <p:nvPr>
            <p:ph type="pic" sz="quarter" idx="11"/>
          </p:nvPr>
        </p:nvSpPr>
        <p:spPr>
          <a:xfrm>
            <a:off x="7959145" y="5022761"/>
            <a:ext cx="4237149" cy="1835239"/>
          </a:xfrm>
          <a:custGeom>
            <a:avLst/>
            <a:gdLst>
              <a:gd name="connsiteX0" fmla="*/ 0 w 4237149"/>
              <a:gd name="connsiteY0" fmla="*/ 0 h 1835239"/>
              <a:gd name="connsiteX1" fmla="*/ 4237149 w 4237149"/>
              <a:gd name="connsiteY1" fmla="*/ 0 h 1835239"/>
              <a:gd name="connsiteX2" fmla="*/ 4237149 w 4237149"/>
              <a:gd name="connsiteY2" fmla="*/ 1835239 h 1835239"/>
              <a:gd name="connsiteX3" fmla="*/ 0 w 4237149"/>
              <a:gd name="connsiteY3" fmla="*/ 1835239 h 1835239"/>
            </a:gdLst>
            <a:ahLst/>
            <a:cxnLst>
              <a:cxn ang="0">
                <a:pos x="connsiteX0" y="connsiteY0"/>
              </a:cxn>
              <a:cxn ang="0">
                <a:pos x="connsiteX1" y="connsiteY1"/>
              </a:cxn>
              <a:cxn ang="0">
                <a:pos x="connsiteX2" y="connsiteY2"/>
              </a:cxn>
              <a:cxn ang="0">
                <a:pos x="connsiteX3" y="connsiteY3"/>
              </a:cxn>
            </a:cxnLst>
            <a:rect l="l" t="t" r="r" b="b"/>
            <a:pathLst>
              <a:path w="4237149" h="1835239">
                <a:moveTo>
                  <a:pt x="0" y="0"/>
                </a:moveTo>
                <a:lnTo>
                  <a:pt x="4237149" y="0"/>
                </a:lnTo>
                <a:lnTo>
                  <a:pt x="4237149" y="1835239"/>
                </a:lnTo>
                <a:lnTo>
                  <a:pt x="0" y="1835239"/>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2474588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CCEFA6E0-C85B-40EF-8FF7-BD5B2C408E6F}"/>
              </a:ext>
            </a:extLst>
          </p:cNvPr>
          <p:cNvSpPr>
            <a:spLocks noGrp="1"/>
          </p:cNvSpPr>
          <p:nvPr>
            <p:ph type="pic" sz="quarter" idx="10"/>
          </p:nvPr>
        </p:nvSpPr>
        <p:spPr>
          <a:xfrm>
            <a:off x="812799" y="682172"/>
            <a:ext cx="4601028" cy="5529943"/>
          </a:xfrm>
          <a:custGeom>
            <a:avLst/>
            <a:gdLst>
              <a:gd name="connsiteX0" fmla="*/ 0 w 4601028"/>
              <a:gd name="connsiteY0" fmla="*/ 0 h 5529943"/>
              <a:gd name="connsiteX1" fmla="*/ 2975429 w 4601028"/>
              <a:gd name="connsiteY1" fmla="*/ 0 h 5529943"/>
              <a:gd name="connsiteX2" fmla="*/ 3164568 w 4601028"/>
              <a:gd name="connsiteY2" fmla="*/ 163286 h 5529943"/>
              <a:gd name="connsiteX3" fmla="*/ 3961947 w 4601028"/>
              <a:gd name="connsiteY3" fmla="*/ 163286 h 5529943"/>
              <a:gd name="connsiteX4" fmla="*/ 4151086 w 4601028"/>
              <a:gd name="connsiteY4" fmla="*/ 0 h 5529943"/>
              <a:gd name="connsiteX5" fmla="*/ 4601028 w 4601028"/>
              <a:gd name="connsiteY5" fmla="*/ 0 h 5529943"/>
              <a:gd name="connsiteX6" fmla="*/ 4601028 w 4601028"/>
              <a:gd name="connsiteY6" fmla="*/ 2899190 h 5529943"/>
              <a:gd name="connsiteX7" fmla="*/ 4205108 w 4601028"/>
              <a:gd name="connsiteY7" fmla="*/ 2899190 h 5529943"/>
              <a:gd name="connsiteX8" fmla="*/ 4189599 w 4601028"/>
              <a:gd name="connsiteY8" fmla="*/ 2895603 h 5529943"/>
              <a:gd name="connsiteX9" fmla="*/ 3595355 w 4601028"/>
              <a:gd name="connsiteY9" fmla="*/ 2895603 h 5529943"/>
              <a:gd name="connsiteX10" fmla="*/ 3454399 w 4601028"/>
              <a:gd name="connsiteY10" fmla="*/ 3057096 h 5529943"/>
              <a:gd name="connsiteX11" fmla="*/ 3595355 w 4601028"/>
              <a:gd name="connsiteY11" fmla="*/ 3218588 h 5529943"/>
              <a:gd name="connsiteX12" fmla="*/ 4126092 w 4601028"/>
              <a:gd name="connsiteY12" fmla="*/ 3218588 h 5529943"/>
              <a:gd name="connsiteX13" fmla="*/ 4141600 w 4601028"/>
              <a:gd name="connsiteY13" fmla="*/ 3222175 h 5529943"/>
              <a:gd name="connsiteX14" fmla="*/ 4601028 w 4601028"/>
              <a:gd name="connsiteY14" fmla="*/ 3222175 h 5529943"/>
              <a:gd name="connsiteX15" fmla="*/ 4601028 w 4601028"/>
              <a:gd name="connsiteY15" fmla="*/ 5529943 h 5529943"/>
              <a:gd name="connsiteX16" fmla="*/ 1489913 w 4601028"/>
              <a:gd name="connsiteY16" fmla="*/ 5529943 h 5529943"/>
              <a:gd name="connsiteX17" fmla="*/ 1491127 w 4601028"/>
              <a:gd name="connsiteY17" fmla="*/ 5526567 h 5529943"/>
              <a:gd name="connsiteX18" fmla="*/ 1494970 w 4601028"/>
              <a:gd name="connsiteY18" fmla="*/ 5493658 h 5529943"/>
              <a:gd name="connsiteX19" fmla="*/ 1305831 w 4601028"/>
              <a:gd name="connsiteY19" fmla="*/ 5330372 h 5529943"/>
              <a:gd name="connsiteX20" fmla="*/ 508453 w 4601028"/>
              <a:gd name="connsiteY20" fmla="*/ 5330372 h 5529943"/>
              <a:gd name="connsiteX21" fmla="*/ 319313 w 4601028"/>
              <a:gd name="connsiteY21" fmla="*/ 5493658 h 5529943"/>
              <a:gd name="connsiteX22" fmla="*/ 323156 w 4601028"/>
              <a:gd name="connsiteY22" fmla="*/ 5526567 h 5529943"/>
              <a:gd name="connsiteX23" fmla="*/ 324370 w 4601028"/>
              <a:gd name="connsiteY23" fmla="*/ 5529943 h 5529943"/>
              <a:gd name="connsiteX24" fmla="*/ 0 w 4601028"/>
              <a:gd name="connsiteY24" fmla="*/ 5529943 h 5529943"/>
              <a:gd name="connsiteX25" fmla="*/ 0 w 4601028"/>
              <a:gd name="connsiteY25" fmla="*/ 1313545 h 5529943"/>
              <a:gd name="connsiteX26" fmla="*/ 487643 w 4601028"/>
              <a:gd name="connsiteY26" fmla="*/ 1313545 h 5529943"/>
              <a:gd name="connsiteX27" fmla="*/ 508453 w 4601028"/>
              <a:gd name="connsiteY27" fmla="*/ 1317172 h 5529943"/>
              <a:gd name="connsiteX28" fmla="*/ 1305831 w 4601028"/>
              <a:gd name="connsiteY28" fmla="*/ 1317172 h 5529943"/>
              <a:gd name="connsiteX29" fmla="*/ 1494970 w 4601028"/>
              <a:gd name="connsiteY29" fmla="*/ 1153886 h 5529943"/>
              <a:gd name="connsiteX30" fmla="*/ 1305831 w 4601028"/>
              <a:gd name="connsiteY30" fmla="*/ 990600 h 5529943"/>
              <a:gd name="connsiteX31" fmla="*/ 593670 w 4601028"/>
              <a:gd name="connsiteY31" fmla="*/ 990600 h 5529943"/>
              <a:gd name="connsiteX32" fmla="*/ 572860 w 4601028"/>
              <a:gd name="connsiteY32" fmla="*/ 986973 h 5529943"/>
              <a:gd name="connsiteX33" fmla="*/ 0 w 4601028"/>
              <a:gd name="connsiteY33" fmla="*/ 986973 h 552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01028" h="5529943">
                <a:moveTo>
                  <a:pt x="0" y="0"/>
                </a:moveTo>
                <a:lnTo>
                  <a:pt x="2975429" y="0"/>
                </a:lnTo>
                <a:cubicBezTo>
                  <a:pt x="2975429" y="90185"/>
                  <a:pt x="3060120" y="163286"/>
                  <a:pt x="3164568" y="163286"/>
                </a:cubicBezTo>
                <a:lnTo>
                  <a:pt x="3961947" y="163286"/>
                </a:lnTo>
                <a:cubicBezTo>
                  <a:pt x="4066395" y="163286"/>
                  <a:pt x="4151086" y="90185"/>
                  <a:pt x="4151086" y="0"/>
                </a:cubicBezTo>
                <a:lnTo>
                  <a:pt x="4601028" y="0"/>
                </a:lnTo>
                <a:lnTo>
                  <a:pt x="4601028" y="2899190"/>
                </a:lnTo>
                <a:lnTo>
                  <a:pt x="4205108" y="2899190"/>
                </a:lnTo>
                <a:lnTo>
                  <a:pt x="4189599" y="2895603"/>
                </a:lnTo>
                <a:lnTo>
                  <a:pt x="3595355" y="2895603"/>
                </a:lnTo>
                <a:cubicBezTo>
                  <a:pt x="3517515" y="2895603"/>
                  <a:pt x="3454399" y="2967901"/>
                  <a:pt x="3454399" y="3057096"/>
                </a:cubicBezTo>
                <a:cubicBezTo>
                  <a:pt x="3454399" y="3146290"/>
                  <a:pt x="3517515" y="3218588"/>
                  <a:pt x="3595355" y="3218588"/>
                </a:cubicBezTo>
                <a:lnTo>
                  <a:pt x="4126092" y="3218588"/>
                </a:lnTo>
                <a:lnTo>
                  <a:pt x="4141600" y="3222175"/>
                </a:lnTo>
                <a:lnTo>
                  <a:pt x="4601028" y="3222175"/>
                </a:lnTo>
                <a:lnTo>
                  <a:pt x="4601028" y="5529943"/>
                </a:lnTo>
                <a:lnTo>
                  <a:pt x="1489913" y="5529943"/>
                </a:lnTo>
                <a:lnTo>
                  <a:pt x="1491127" y="5526567"/>
                </a:lnTo>
                <a:cubicBezTo>
                  <a:pt x="1493647" y="5515938"/>
                  <a:pt x="1494970" y="5504931"/>
                  <a:pt x="1494970" y="5493658"/>
                </a:cubicBezTo>
                <a:cubicBezTo>
                  <a:pt x="1494970" y="5403473"/>
                  <a:pt x="1410279" y="5330372"/>
                  <a:pt x="1305831" y="5330372"/>
                </a:cubicBezTo>
                <a:lnTo>
                  <a:pt x="508453" y="5330372"/>
                </a:lnTo>
                <a:cubicBezTo>
                  <a:pt x="404004" y="5330372"/>
                  <a:pt x="319313" y="5403473"/>
                  <a:pt x="319313" y="5493658"/>
                </a:cubicBezTo>
                <a:cubicBezTo>
                  <a:pt x="319313" y="5504931"/>
                  <a:pt x="320637" y="5515938"/>
                  <a:pt x="323156" y="5526567"/>
                </a:cubicBezTo>
                <a:lnTo>
                  <a:pt x="324370" y="5529943"/>
                </a:lnTo>
                <a:lnTo>
                  <a:pt x="0" y="5529943"/>
                </a:lnTo>
                <a:lnTo>
                  <a:pt x="0" y="1313545"/>
                </a:lnTo>
                <a:lnTo>
                  <a:pt x="487643" y="1313545"/>
                </a:lnTo>
                <a:lnTo>
                  <a:pt x="508453" y="1317172"/>
                </a:lnTo>
                <a:lnTo>
                  <a:pt x="1305831" y="1317172"/>
                </a:lnTo>
                <a:cubicBezTo>
                  <a:pt x="1410279" y="1317172"/>
                  <a:pt x="1494970" y="1244071"/>
                  <a:pt x="1494970" y="1153886"/>
                </a:cubicBezTo>
                <a:cubicBezTo>
                  <a:pt x="1494970" y="1063701"/>
                  <a:pt x="1410279" y="990600"/>
                  <a:pt x="1305831" y="990600"/>
                </a:cubicBezTo>
                <a:lnTo>
                  <a:pt x="593670" y="990600"/>
                </a:lnTo>
                <a:lnTo>
                  <a:pt x="572860" y="986973"/>
                </a:lnTo>
                <a:lnTo>
                  <a:pt x="0" y="98697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2823499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A9587C-DB4E-4FB9-B37A-F841AADABF1E}"/>
              </a:ext>
            </a:extLst>
          </p:cNvPr>
          <p:cNvSpPr>
            <a:spLocks noGrp="1"/>
          </p:cNvSpPr>
          <p:nvPr>
            <p:ph type="pic" sz="quarter" idx="10"/>
          </p:nvPr>
        </p:nvSpPr>
        <p:spPr>
          <a:xfrm>
            <a:off x="8984344" y="1132114"/>
            <a:ext cx="2554514" cy="5725886"/>
          </a:xfrm>
          <a:custGeom>
            <a:avLst/>
            <a:gdLst>
              <a:gd name="connsiteX0" fmla="*/ 0 w 2554514"/>
              <a:gd name="connsiteY0" fmla="*/ 0 h 5725886"/>
              <a:gd name="connsiteX1" fmla="*/ 2554514 w 2554514"/>
              <a:gd name="connsiteY1" fmla="*/ 0 h 5725886"/>
              <a:gd name="connsiteX2" fmla="*/ 2554514 w 2554514"/>
              <a:gd name="connsiteY2" fmla="*/ 5725886 h 5725886"/>
              <a:gd name="connsiteX3" fmla="*/ 0 w 2554514"/>
              <a:gd name="connsiteY3" fmla="*/ 5725886 h 5725886"/>
            </a:gdLst>
            <a:ahLst/>
            <a:cxnLst>
              <a:cxn ang="0">
                <a:pos x="connsiteX0" y="connsiteY0"/>
              </a:cxn>
              <a:cxn ang="0">
                <a:pos x="connsiteX1" y="connsiteY1"/>
              </a:cxn>
              <a:cxn ang="0">
                <a:pos x="connsiteX2" y="connsiteY2"/>
              </a:cxn>
              <a:cxn ang="0">
                <a:pos x="connsiteX3" y="connsiteY3"/>
              </a:cxn>
            </a:cxnLst>
            <a:rect l="l" t="t" r="r" b="b"/>
            <a:pathLst>
              <a:path w="2554514" h="5725886">
                <a:moveTo>
                  <a:pt x="0" y="0"/>
                </a:moveTo>
                <a:lnTo>
                  <a:pt x="2554514" y="0"/>
                </a:lnTo>
                <a:lnTo>
                  <a:pt x="2554514" y="5725886"/>
                </a:lnTo>
                <a:lnTo>
                  <a:pt x="0" y="572588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0476777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944867D-5851-453D-B238-E0A4C4676A94}"/>
              </a:ext>
            </a:extLst>
          </p:cNvPr>
          <p:cNvSpPr>
            <a:spLocks noGrp="1"/>
          </p:cNvSpPr>
          <p:nvPr>
            <p:ph type="pic" sz="quarter" idx="10"/>
          </p:nvPr>
        </p:nvSpPr>
        <p:spPr>
          <a:xfrm>
            <a:off x="0" y="1161143"/>
            <a:ext cx="3947886" cy="4045858"/>
          </a:xfrm>
          <a:custGeom>
            <a:avLst/>
            <a:gdLst>
              <a:gd name="connsiteX0" fmla="*/ 0 w 3947886"/>
              <a:gd name="connsiteY0" fmla="*/ 0 h 4045858"/>
              <a:gd name="connsiteX1" fmla="*/ 3947886 w 3947886"/>
              <a:gd name="connsiteY1" fmla="*/ 0 h 4045858"/>
              <a:gd name="connsiteX2" fmla="*/ 3947886 w 3947886"/>
              <a:gd name="connsiteY2" fmla="*/ 4045858 h 4045858"/>
              <a:gd name="connsiteX3" fmla="*/ 0 w 3947886"/>
              <a:gd name="connsiteY3" fmla="*/ 4045858 h 4045858"/>
            </a:gdLst>
            <a:ahLst/>
            <a:cxnLst>
              <a:cxn ang="0">
                <a:pos x="connsiteX0" y="connsiteY0"/>
              </a:cxn>
              <a:cxn ang="0">
                <a:pos x="connsiteX1" y="connsiteY1"/>
              </a:cxn>
              <a:cxn ang="0">
                <a:pos x="connsiteX2" y="connsiteY2"/>
              </a:cxn>
              <a:cxn ang="0">
                <a:pos x="connsiteX3" y="connsiteY3"/>
              </a:cxn>
            </a:cxnLst>
            <a:rect l="l" t="t" r="r" b="b"/>
            <a:pathLst>
              <a:path w="3947886" h="4045858">
                <a:moveTo>
                  <a:pt x="0" y="0"/>
                </a:moveTo>
                <a:lnTo>
                  <a:pt x="3947886" y="0"/>
                </a:lnTo>
                <a:lnTo>
                  <a:pt x="3947886" y="4045858"/>
                </a:lnTo>
                <a:lnTo>
                  <a:pt x="0" y="4045858"/>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18EC5F5B-94DD-413E-AF35-AEA0BB4EDBCC}"/>
              </a:ext>
            </a:extLst>
          </p:cNvPr>
          <p:cNvSpPr>
            <a:spLocks noGrp="1"/>
          </p:cNvSpPr>
          <p:nvPr>
            <p:ph type="pic" sz="quarter" idx="11"/>
          </p:nvPr>
        </p:nvSpPr>
        <p:spPr>
          <a:xfrm>
            <a:off x="10450286" y="1161143"/>
            <a:ext cx="1741716" cy="4045858"/>
          </a:xfrm>
          <a:custGeom>
            <a:avLst/>
            <a:gdLst>
              <a:gd name="connsiteX0" fmla="*/ 0 w 1741716"/>
              <a:gd name="connsiteY0" fmla="*/ 0 h 4045858"/>
              <a:gd name="connsiteX1" fmla="*/ 1741716 w 1741716"/>
              <a:gd name="connsiteY1" fmla="*/ 0 h 4045858"/>
              <a:gd name="connsiteX2" fmla="*/ 1741716 w 1741716"/>
              <a:gd name="connsiteY2" fmla="*/ 4045858 h 4045858"/>
              <a:gd name="connsiteX3" fmla="*/ 0 w 1741716"/>
              <a:gd name="connsiteY3" fmla="*/ 4045858 h 4045858"/>
            </a:gdLst>
            <a:ahLst/>
            <a:cxnLst>
              <a:cxn ang="0">
                <a:pos x="connsiteX0" y="connsiteY0"/>
              </a:cxn>
              <a:cxn ang="0">
                <a:pos x="connsiteX1" y="connsiteY1"/>
              </a:cxn>
              <a:cxn ang="0">
                <a:pos x="connsiteX2" y="connsiteY2"/>
              </a:cxn>
              <a:cxn ang="0">
                <a:pos x="connsiteX3" y="connsiteY3"/>
              </a:cxn>
            </a:cxnLst>
            <a:rect l="l" t="t" r="r" b="b"/>
            <a:pathLst>
              <a:path w="1741716" h="4045858">
                <a:moveTo>
                  <a:pt x="0" y="0"/>
                </a:moveTo>
                <a:lnTo>
                  <a:pt x="1741716" y="0"/>
                </a:lnTo>
                <a:lnTo>
                  <a:pt x="1741716" y="4045858"/>
                </a:lnTo>
                <a:lnTo>
                  <a:pt x="0" y="4045858"/>
                </a:lnTo>
                <a:close/>
              </a:path>
            </a:pathLst>
          </a:custGeom>
        </p:spPr>
        <p:txBody>
          <a:bodyPr wrap="square">
            <a:noAutofit/>
          </a:bodyPr>
          <a:lstStyle>
            <a:lvl1pPr>
              <a:defRPr sz="1200"/>
            </a:lvl1pPr>
          </a:lstStyle>
          <a:p>
            <a:endParaRPr lang="en-ID"/>
          </a:p>
        </p:txBody>
      </p:sp>
      <p:sp>
        <p:nvSpPr>
          <p:cNvPr id="17" name="Picture Placeholder 16">
            <a:extLst>
              <a:ext uri="{FF2B5EF4-FFF2-40B4-BE49-F238E27FC236}">
                <a16:creationId xmlns:a16="http://schemas.microsoft.com/office/drawing/2014/main" id="{62FCB2A2-D13B-479E-A63C-B3F831F897C0}"/>
              </a:ext>
            </a:extLst>
          </p:cNvPr>
          <p:cNvSpPr>
            <a:spLocks noGrp="1"/>
          </p:cNvSpPr>
          <p:nvPr>
            <p:ph type="pic" sz="quarter" idx="12"/>
          </p:nvPr>
        </p:nvSpPr>
        <p:spPr>
          <a:xfrm>
            <a:off x="812800" y="5533470"/>
            <a:ext cx="7082972" cy="951734"/>
          </a:xfrm>
          <a:custGeom>
            <a:avLst/>
            <a:gdLst>
              <a:gd name="connsiteX0" fmla="*/ 0 w 7082972"/>
              <a:gd name="connsiteY0" fmla="*/ 0 h 951734"/>
              <a:gd name="connsiteX1" fmla="*/ 7082972 w 7082972"/>
              <a:gd name="connsiteY1" fmla="*/ 0 h 951734"/>
              <a:gd name="connsiteX2" fmla="*/ 7082972 w 7082972"/>
              <a:gd name="connsiteY2" fmla="*/ 951734 h 951734"/>
              <a:gd name="connsiteX3" fmla="*/ 0 w 7082972"/>
              <a:gd name="connsiteY3" fmla="*/ 951734 h 951734"/>
            </a:gdLst>
            <a:ahLst/>
            <a:cxnLst>
              <a:cxn ang="0">
                <a:pos x="connsiteX0" y="connsiteY0"/>
              </a:cxn>
              <a:cxn ang="0">
                <a:pos x="connsiteX1" y="connsiteY1"/>
              </a:cxn>
              <a:cxn ang="0">
                <a:pos x="connsiteX2" y="connsiteY2"/>
              </a:cxn>
              <a:cxn ang="0">
                <a:pos x="connsiteX3" y="connsiteY3"/>
              </a:cxn>
            </a:cxnLst>
            <a:rect l="l" t="t" r="r" b="b"/>
            <a:pathLst>
              <a:path w="7082972" h="951734">
                <a:moveTo>
                  <a:pt x="0" y="0"/>
                </a:moveTo>
                <a:lnTo>
                  <a:pt x="7082972" y="0"/>
                </a:lnTo>
                <a:lnTo>
                  <a:pt x="7082972" y="951734"/>
                </a:lnTo>
                <a:lnTo>
                  <a:pt x="0" y="951734"/>
                </a:lnTo>
                <a:close/>
              </a:path>
            </a:pathLst>
          </a:custGeom>
        </p:spPr>
        <p:txBody>
          <a:bodyPr wrap="square">
            <a:noAutofit/>
          </a:bodyPr>
          <a:lstStyle>
            <a:lvl1pPr>
              <a:defRPr sz="1200"/>
            </a:lvl1pPr>
          </a:lstStyle>
          <a:p>
            <a:endParaRPr lang="en-ID"/>
          </a:p>
        </p:txBody>
      </p:sp>
      <p:sp>
        <p:nvSpPr>
          <p:cNvPr id="18" name="Picture Placeholder 17">
            <a:extLst>
              <a:ext uri="{FF2B5EF4-FFF2-40B4-BE49-F238E27FC236}">
                <a16:creationId xmlns:a16="http://schemas.microsoft.com/office/drawing/2014/main" id="{01231432-D282-4F8E-AB81-29FF21A69594}"/>
              </a:ext>
            </a:extLst>
          </p:cNvPr>
          <p:cNvSpPr>
            <a:spLocks noGrp="1"/>
          </p:cNvSpPr>
          <p:nvPr>
            <p:ph type="pic" sz="quarter" idx="13"/>
          </p:nvPr>
        </p:nvSpPr>
        <p:spPr>
          <a:xfrm>
            <a:off x="8128000" y="5533470"/>
            <a:ext cx="3251200" cy="951734"/>
          </a:xfrm>
          <a:custGeom>
            <a:avLst/>
            <a:gdLst>
              <a:gd name="connsiteX0" fmla="*/ 0 w 3251200"/>
              <a:gd name="connsiteY0" fmla="*/ 0 h 951734"/>
              <a:gd name="connsiteX1" fmla="*/ 3251200 w 3251200"/>
              <a:gd name="connsiteY1" fmla="*/ 0 h 951734"/>
              <a:gd name="connsiteX2" fmla="*/ 3251200 w 3251200"/>
              <a:gd name="connsiteY2" fmla="*/ 951734 h 951734"/>
              <a:gd name="connsiteX3" fmla="*/ 0 w 3251200"/>
              <a:gd name="connsiteY3" fmla="*/ 951734 h 951734"/>
            </a:gdLst>
            <a:ahLst/>
            <a:cxnLst>
              <a:cxn ang="0">
                <a:pos x="connsiteX0" y="connsiteY0"/>
              </a:cxn>
              <a:cxn ang="0">
                <a:pos x="connsiteX1" y="connsiteY1"/>
              </a:cxn>
              <a:cxn ang="0">
                <a:pos x="connsiteX2" y="connsiteY2"/>
              </a:cxn>
              <a:cxn ang="0">
                <a:pos x="connsiteX3" y="connsiteY3"/>
              </a:cxn>
            </a:cxnLst>
            <a:rect l="l" t="t" r="r" b="b"/>
            <a:pathLst>
              <a:path w="3251200" h="951734">
                <a:moveTo>
                  <a:pt x="0" y="0"/>
                </a:moveTo>
                <a:lnTo>
                  <a:pt x="3251200" y="0"/>
                </a:lnTo>
                <a:lnTo>
                  <a:pt x="3251200" y="951734"/>
                </a:lnTo>
                <a:lnTo>
                  <a:pt x="0" y="95173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909872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8CE9EAB-7A0B-41C1-85BB-9B50FB6D6662}"/>
              </a:ext>
            </a:extLst>
          </p:cNvPr>
          <p:cNvSpPr>
            <a:spLocks noGrp="1"/>
          </p:cNvSpPr>
          <p:nvPr>
            <p:ph type="pic" sz="quarter" idx="10"/>
          </p:nvPr>
        </p:nvSpPr>
        <p:spPr>
          <a:xfrm>
            <a:off x="8810171" y="1175657"/>
            <a:ext cx="3381828" cy="5021943"/>
          </a:xfrm>
          <a:custGeom>
            <a:avLst/>
            <a:gdLst>
              <a:gd name="connsiteX0" fmla="*/ 0 w 3381828"/>
              <a:gd name="connsiteY0" fmla="*/ 0 h 5021943"/>
              <a:gd name="connsiteX1" fmla="*/ 3381828 w 3381828"/>
              <a:gd name="connsiteY1" fmla="*/ 0 h 5021943"/>
              <a:gd name="connsiteX2" fmla="*/ 3381828 w 3381828"/>
              <a:gd name="connsiteY2" fmla="*/ 5021943 h 5021943"/>
              <a:gd name="connsiteX3" fmla="*/ 0 w 3381828"/>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3381828" h="5021943">
                <a:moveTo>
                  <a:pt x="0" y="0"/>
                </a:moveTo>
                <a:lnTo>
                  <a:pt x="3381828" y="0"/>
                </a:lnTo>
                <a:lnTo>
                  <a:pt x="3381828" y="5021943"/>
                </a:lnTo>
                <a:lnTo>
                  <a:pt x="0" y="5021943"/>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5D4D9920-3C15-43F0-B9BA-250B09AFD05A}"/>
              </a:ext>
            </a:extLst>
          </p:cNvPr>
          <p:cNvSpPr>
            <a:spLocks noGrp="1"/>
          </p:cNvSpPr>
          <p:nvPr>
            <p:ph type="pic" sz="quarter" idx="11"/>
          </p:nvPr>
        </p:nvSpPr>
        <p:spPr>
          <a:xfrm>
            <a:off x="7815943" y="2692400"/>
            <a:ext cx="1988456" cy="1988456"/>
          </a:xfrm>
          <a:custGeom>
            <a:avLst/>
            <a:gdLst>
              <a:gd name="connsiteX0" fmla="*/ 994228 w 1988456"/>
              <a:gd name="connsiteY0" fmla="*/ 0 h 1988456"/>
              <a:gd name="connsiteX1" fmla="*/ 1988456 w 1988456"/>
              <a:gd name="connsiteY1" fmla="*/ 994228 h 1988456"/>
              <a:gd name="connsiteX2" fmla="*/ 994228 w 1988456"/>
              <a:gd name="connsiteY2" fmla="*/ 1988456 h 1988456"/>
              <a:gd name="connsiteX3" fmla="*/ 0 w 1988456"/>
              <a:gd name="connsiteY3" fmla="*/ 994228 h 1988456"/>
            </a:gdLst>
            <a:ahLst/>
            <a:cxnLst>
              <a:cxn ang="0">
                <a:pos x="connsiteX0" y="connsiteY0"/>
              </a:cxn>
              <a:cxn ang="0">
                <a:pos x="connsiteX1" y="connsiteY1"/>
              </a:cxn>
              <a:cxn ang="0">
                <a:pos x="connsiteX2" y="connsiteY2"/>
              </a:cxn>
              <a:cxn ang="0">
                <a:pos x="connsiteX3" y="connsiteY3"/>
              </a:cxn>
            </a:cxnLst>
            <a:rect l="l" t="t" r="r" b="b"/>
            <a:pathLst>
              <a:path w="1988456" h="1988456">
                <a:moveTo>
                  <a:pt x="994228" y="0"/>
                </a:moveTo>
                <a:lnTo>
                  <a:pt x="1988456" y="994228"/>
                </a:lnTo>
                <a:lnTo>
                  <a:pt x="994228" y="1988456"/>
                </a:lnTo>
                <a:lnTo>
                  <a:pt x="0" y="994228"/>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300743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6B30D46-597E-4A6C-A490-FDF9BCC0C818}"/>
              </a:ext>
            </a:extLst>
          </p:cNvPr>
          <p:cNvSpPr>
            <a:spLocks noGrp="1"/>
          </p:cNvSpPr>
          <p:nvPr>
            <p:ph type="pic" sz="quarter" idx="10"/>
          </p:nvPr>
        </p:nvSpPr>
        <p:spPr>
          <a:xfrm>
            <a:off x="653143" y="1045029"/>
            <a:ext cx="2166115" cy="5196114"/>
          </a:xfrm>
          <a:custGeom>
            <a:avLst/>
            <a:gdLst>
              <a:gd name="connsiteX0" fmla="*/ 0 w 2166115"/>
              <a:gd name="connsiteY0" fmla="*/ 0 h 5196114"/>
              <a:gd name="connsiteX1" fmla="*/ 2166115 w 2166115"/>
              <a:gd name="connsiteY1" fmla="*/ 0 h 5196114"/>
              <a:gd name="connsiteX2" fmla="*/ 2166115 w 2166115"/>
              <a:gd name="connsiteY2" fmla="*/ 5196114 h 5196114"/>
              <a:gd name="connsiteX3" fmla="*/ 0 w 2166115"/>
              <a:gd name="connsiteY3" fmla="*/ 5196114 h 5196114"/>
            </a:gdLst>
            <a:ahLst/>
            <a:cxnLst>
              <a:cxn ang="0">
                <a:pos x="connsiteX0" y="connsiteY0"/>
              </a:cxn>
              <a:cxn ang="0">
                <a:pos x="connsiteX1" y="connsiteY1"/>
              </a:cxn>
              <a:cxn ang="0">
                <a:pos x="connsiteX2" y="connsiteY2"/>
              </a:cxn>
              <a:cxn ang="0">
                <a:pos x="connsiteX3" y="connsiteY3"/>
              </a:cxn>
            </a:cxnLst>
            <a:rect l="l" t="t" r="r" b="b"/>
            <a:pathLst>
              <a:path w="2166115" h="5196114">
                <a:moveTo>
                  <a:pt x="0" y="0"/>
                </a:moveTo>
                <a:lnTo>
                  <a:pt x="2166115" y="0"/>
                </a:lnTo>
                <a:lnTo>
                  <a:pt x="2166115" y="5196114"/>
                </a:lnTo>
                <a:lnTo>
                  <a:pt x="0" y="5196114"/>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FA503C2A-03A1-41AB-93FB-DF594EE704FE}"/>
              </a:ext>
            </a:extLst>
          </p:cNvPr>
          <p:cNvSpPr>
            <a:spLocks noGrp="1"/>
          </p:cNvSpPr>
          <p:nvPr>
            <p:ph type="pic" sz="quarter" idx="11"/>
          </p:nvPr>
        </p:nvSpPr>
        <p:spPr>
          <a:xfrm>
            <a:off x="3073542" y="1045029"/>
            <a:ext cx="2166115" cy="5196114"/>
          </a:xfrm>
          <a:custGeom>
            <a:avLst/>
            <a:gdLst>
              <a:gd name="connsiteX0" fmla="*/ 0 w 2166115"/>
              <a:gd name="connsiteY0" fmla="*/ 0 h 5196114"/>
              <a:gd name="connsiteX1" fmla="*/ 2166115 w 2166115"/>
              <a:gd name="connsiteY1" fmla="*/ 0 h 5196114"/>
              <a:gd name="connsiteX2" fmla="*/ 2166115 w 2166115"/>
              <a:gd name="connsiteY2" fmla="*/ 5196114 h 5196114"/>
              <a:gd name="connsiteX3" fmla="*/ 0 w 2166115"/>
              <a:gd name="connsiteY3" fmla="*/ 5196114 h 5196114"/>
            </a:gdLst>
            <a:ahLst/>
            <a:cxnLst>
              <a:cxn ang="0">
                <a:pos x="connsiteX0" y="connsiteY0"/>
              </a:cxn>
              <a:cxn ang="0">
                <a:pos x="connsiteX1" y="connsiteY1"/>
              </a:cxn>
              <a:cxn ang="0">
                <a:pos x="connsiteX2" y="connsiteY2"/>
              </a:cxn>
              <a:cxn ang="0">
                <a:pos x="connsiteX3" y="connsiteY3"/>
              </a:cxn>
            </a:cxnLst>
            <a:rect l="l" t="t" r="r" b="b"/>
            <a:pathLst>
              <a:path w="2166115" h="5196114">
                <a:moveTo>
                  <a:pt x="0" y="0"/>
                </a:moveTo>
                <a:lnTo>
                  <a:pt x="2166115" y="0"/>
                </a:lnTo>
                <a:lnTo>
                  <a:pt x="2166115" y="5196114"/>
                </a:lnTo>
                <a:lnTo>
                  <a:pt x="0" y="519611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2315044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F30B68FE-51E7-4B0A-AAF3-C2C2A8F5B3D9}"/>
              </a:ext>
            </a:extLst>
          </p:cNvPr>
          <p:cNvSpPr>
            <a:spLocks noGrp="1"/>
          </p:cNvSpPr>
          <p:nvPr>
            <p:ph type="pic" sz="quarter" idx="10"/>
          </p:nvPr>
        </p:nvSpPr>
        <p:spPr>
          <a:xfrm>
            <a:off x="5298365" y="1122473"/>
            <a:ext cx="1982866" cy="3672612"/>
          </a:xfrm>
          <a:custGeom>
            <a:avLst/>
            <a:gdLst>
              <a:gd name="connsiteX0" fmla="*/ 0 w 1982866"/>
              <a:gd name="connsiteY0" fmla="*/ 0 h 3672612"/>
              <a:gd name="connsiteX1" fmla="*/ 1982866 w 1982866"/>
              <a:gd name="connsiteY1" fmla="*/ 0 h 3672612"/>
              <a:gd name="connsiteX2" fmla="*/ 1982866 w 1982866"/>
              <a:gd name="connsiteY2" fmla="*/ 3672612 h 3672612"/>
              <a:gd name="connsiteX3" fmla="*/ 0 w 1982866"/>
              <a:gd name="connsiteY3" fmla="*/ 3672612 h 3672612"/>
            </a:gdLst>
            <a:ahLst/>
            <a:cxnLst>
              <a:cxn ang="0">
                <a:pos x="connsiteX0" y="connsiteY0"/>
              </a:cxn>
              <a:cxn ang="0">
                <a:pos x="connsiteX1" y="connsiteY1"/>
              </a:cxn>
              <a:cxn ang="0">
                <a:pos x="connsiteX2" y="connsiteY2"/>
              </a:cxn>
              <a:cxn ang="0">
                <a:pos x="connsiteX3" y="connsiteY3"/>
              </a:cxn>
            </a:cxnLst>
            <a:rect l="l" t="t" r="r" b="b"/>
            <a:pathLst>
              <a:path w="1982866" h="3672612">
                <a:moveTo>
                  <a:pt x="0" y="0"/>
                </a:moveTo>
                <a:lnTo>
                  <a:pt x="1982866" y="0"/>
                </a:lnTo>
                <a:lnTo>
                  <a:pt x="1982866" y="3672612"/>
                </a:lnTo>
                <a:lnTo>
                  <a:pt x="0" y="3672612"/>
                </a:lnTo>
                <a:close/>
              </a:path>
            </a:pathLst>
          </a:custGeom>
        </p:spPr>
        <p:txBody>
          <a:bodyPr wrap="square">
            <a:noAutofit/>
          </a:bodyPr>
          <a:lstStyle>
            <a:lvl1pPr>
              <a:defRPr sz="1200"/>
            </a:lvl1pPr>
          </a:lstStyle>
          <a:p>
            <a:endParaRPr lang="en-ID"/>
          </a:p>
        </p:txBody>
      </p:sp>
      <p:sp>
        <p:nvSpPr>
          <p:cNvPr id="4" name="Picture Placeholder 11">
            <a:extLst>
              <a:ext uri="{FF2B5EF4-FFF2-40B4-BE49-F238E27FC236}">
                <a16:creationId xmlns:a16="http://schemas.microsoft.com/office/drawing/2014/main" id="{E8A3D6F8-8029-4747-BB43-6192CABAA98A}"/>
              </a:ext>
            </a:extLst>
          </p:cNvPr>
          <p:cNvSpPr>
            <a:spLocks noGrp="1"/>
          </p:cNvSpPr>
          <p:nvPr>
            <p:ph type="pic" sz="quarter" idx="11"/>
          </p:nvPr>
        </p:nvSpPr>
        <p:spPr>
          <a:xfrm>
            <a:off x="7522623" y="1122473"/>
            <a:ext cx="1982866" cy="3672612"/>
          </a:xfrm>
          <a:custGeom>
            <a:avLst/>
            <a:gdLst>
              <a:gd name="connsiteX0" fmla="*/ 0 w 1982866"/>
              <a:gd name="connsiteY0" fmla="*/ 0 h 3672612"/>
              <a:gd name="connsiteX1" fmla="*/ 1982866 w 1982866"/>
              <a:gd name="connsiteY1" fmla="*/ 0 h 3672612"/>
              <a:gd name="connsiteX2" fmla="*/ 1982866 w 1982866"/>
              <a:gd name="connsiteY2" fmla="*/ 3672612 h 3672612"/>
              <a:gd name="connsiteX3" fmla="*/ 0 w 1982866"/>
              <a:gd name="connsiteY3" fmla="*/ 3672612 h 3672612"/>
            </a:gdLst>
            <a:ahLst/>
            <a:cxnLst>
              <a:cxn ang="0">
                <a:pos x="connsiteX0" y="connsiteY0"/>
              </a:cxn>
              <a:cxn ang="0">
                <a:pos x="connsiteX1" y="connsiteY1"/>
              </a:cxn>
              <a:cxn ang="0">
                <a:pos x="connsiteX2" y="connsiteY2"/>
              </a:cxn>
              <a:cxn ang="0">
                <a:pos x="connsiteX3" y="connsiteY3"/>
              </a:cxn>
            </a:cxnLst>
            <a:rect l="l" t="t" r="r" b="b"/>
            <a:pathLst>
              <a:path w="1982866" h="3672612">
                <a:moveTo>
                  <a:pt x="0" y="0"/>
                </a:moveTo>
                <a:lnTo>
                  <a:pt x="1982866" y="0"/>
                </a:lnTo>
                <a:lnTo>
                  <a:pt x="1982866" y="3672612"/>
                </a:lnTo>
                <a:lnTo>
                  <a:pt x="0" y="3672612"/>
                </a:lnTo>
                <a:close/>
              </a:path>
            </a:pathLst>
          </a:custGeom>
        </p:spPr>
        <p:txBody>
          <a:bodyPr wrap="square">
            <a:noAutofit/>
          </a:bodyPr>
          <a:lstStyle>
            <a:lvl1pPr>
              <a:defRPr sz="1200"/>
            </a:lvl1pPr>
          </a:lstStyle>
          <a:p>
            <a:endParaRPr lang="en-ID"/>
          </a:p>
        </p:txBody>
      </p:sp>
      <p:sp>
        <p:nvSpPr>
          <p:cNvPr id="5" name="Picture Placeholder 10">
            <a:extLst>
              <a:ext uri="{FF2B5EF4-FFF2-40B4-BE49-F238E27FC236}">
                <a16:creationId xmlns:a16="http://schemas.microsoft.com/office/drawing/2014/main" id="{14A4A06E-5442-469C-8810-8D7049AD02FD}"/>
              </a:ext>
            </a:extLst>
          </p:cNvPr>
          <p:cNvSpPr>
            <a:spLocks noGrp="1"/>
          </p:cNvSpPr>
          <p:nvPr>
            <p:ph type="pic" sz="quarter" idx="12"/>
          </p:nvPr>
        </p:nvSpPr>
        <p:spPr>
          <a:xfrm>
            <a:off x="9746881" y="1122473"/>
            <a:ext cx="1982866" cy="3672612"/>
          </a:xfrm>
          <a:custGeom>
            <a:avLst/>
            <a:gdLst>
              <a:gd name="connsiteX0" fmla="*/ 0 w 1982866"/>
              <a:gd name="connsiteY0" fmla="*/ 0 h 3672612"/>
              <a:gd name="connsiteX1" fmla="*/ 1982866 w 1982866"/>
              <a:gd name="connsiteY1" fmla="*/ 0 h 3672612"/>
              <a:gd name="connsiteX2" fmla="*/ 1982866 w 1982866"/>
              <a:gd name="connsiteY2" fmla="*/ 3672612 h 3672612"/>
              <a:gd name="connsiteX3" fmla="*/ 0 w 1982866"/>
              <a:gd name="connsiteY3" fmla="*/ 3672612 h 3672612"/>
            </a:gdLst>
            <a:ahLst/>
            <a:cxnLst>
              <a:cxn ang="0">
                <a:pos x="connsiteX0" y="connsiteY0"/>
              </a:cxn>
              <a:cxn ang="0">
                <a:pos x="connsiteX1" y="connsiteY1"/>
              </a:cxn>
              <a:cxn ang="0">
                <a:pos x="connsiteX2" y="connsiteY2"/>
              </a:cxn>
              <a:cxn ang="0">
                <a:pos x="connsiteX3" y="connsiteY3"/>
              </a:cxn>
            </a:cxnLst>
            <a:rect l="l" t="t" r="r" b="b"/>
            <a:pathLst>
              <a:path w="1982866" h="3672612">
                <a:moveTo>
                  <a:pt x="0" y="0"/>
                </a:moveTo>
                <a:lnTo>
                  <a:pt x="1982866" y="0"/>
                </a:lnTo>
                <a:lnTo>
                  <a:pt x="1982866" y="3672612"/>
                </a:lnTo>
                <a:lnTo>
                  <a:pt x="0" y="367261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12771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2D6B0C6-B4C1-4FC6-BFD5-C6D2D04F63BD}" type="datetimeFigureOut">
              <a:rPr lang="zh-CN" altLang="en-US" smtClean="0"/>
              <a:t>2022/3/17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A6CB786-46D9-4309-B80A-03D684D1554E}" type="slidenum">
              <a:rPr lang="zh-CN" altLang="en-US" smtClean="0"/>
              <a:t>‹#›</a:t>
            </a:fld>
            <a:endParaRPr lang="zh-CN" altLang="en-US"/>
          </a:p>
        </p:txBody>
      </p:sp>
      <p:sp>
        <p:nvSpPr>
          <p:cNvPr id="5" name="矩形 4"/>
          <p:cNvSpPr/>
          <p:nvPr userDrawn="1"/>
        </p:nvSpPr>
        <p:spPr>
          <a:xfrm>
            <a:off x="0" y="0"/>
            <a:ext cx="1219199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0" y="0"/>
            <a:ext cx="12191999"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04232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Custom Layout">
  <p:cSld name="44_Custom Layout">
    <p:spTree>
      <p:nvGrpSpPr>
        <p:cNvPr id="1" name="Shape 17"/>
        <p:cNvGrpSpPr/>
        <p:nvPr/>
      </p:nvGrpSpPr>
      <p:grpSpPr>
        <a:xfrm>
          <a:off x="0" y="0"/>
          <a:ext cx="0" cy="0"/>
          <a:chOff x="0" y="0"/>
          <a:chExt cx="0" cy="0"/>
        </a:xfrm>
      </p:grpSpPr>
      <p:sp>
        <p:nvSpPr>
          <p:cNvPr id="18" name="Google Shape;18;p4"/>
          <p:cNvSpPr>
            <a:spLocks noGrp="1"/>
          </p:cNvSpPr>
          <p:nvPr>
            <p:ph type="pic" idx="2"/>
          </p:nvPr>
        </p:nvSpPr>
        <p:spPr>
          <a:xfrm>
            <a:off x="841420" y="1090680"/>
            <a:ext cx="5087155" cy="4676640"/>
          </a:xfrm>
          <a:prstGeom prst="rect">
            <a:avLst/>
          </a:prstGeom>
          <a:noFill/>
          <a:ln>
            <a:noFill/>
          </a:ln>
        </p:spPr>
      </p:sp>
    </p:spTree>
    <p:extLst>
      <p:ext uri="{BB962C8B-B14F-4D97-AF65-F5344CB8AC3E}">
        <p14:creationId xmlns:p14="http://schemas.microsoft.com/office/powerpoint/2010/main" val="1910417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9_Custom Layout">
  <p:cSld name="44_Custom Layout">
    <p:spTree>
      <p:nvGrpSpPr>
        <p:cNvPr id="1" name="Shape 26"/>
        <p:cNvGrpSpPr/>
        <p:nvPr/>
      </p:nvGrpSpPr>
      <p:grpSpPr>
        <a:xfrm>
          <a:off x="0" y="0"/>
          <a:ext cx="0" cy="0"/>
          <a:chOff x="0" y="0"/>
          <a:chExt cx="0" cy="0"/>
        </a:xfrm>
      </p:grpSpPr>
      <p:sp>
        <p:nvSpPr>
          <p:cNvPr id="27" name="Google Shape;27;p7"/>
          <p:cNvSpPr>
            <a:spLocks noGrp="1"/>
          </p:cNvSpPr>
          <p:nvPr>
            <p:ph type="pic" idx="2"/>
          </p:nvPr>
        </p:nvSpPr>
        <p:spPr>
          <a:xfrm>
            <a:off x="5676900" y="0"/>
            <a:ext cx="5715000" cy="2895600"/>
          </a:xfrm>
          <a:prstGeom prst="rect">
            <a:avLst/>
          </a:prstGeom>
          <a:noFill/>
          <a:ln>
            <a:noFill/>
          </a:ln>
        </p:spPr>
      </p:sp>
      <p:sp>
        <p:nvSpPr>
          <p:cNvPr id="28" name="Google Shape;28;p7"/>
          <p:cNvSpPr>
            <a:spLocks noGrp="1"/>
          </p:cNvSpPr>
          <p:nvPr>
            <p:ph type="pic" idx="3"/>
          </p:nvPr>
        </p:nvSpPr>
        <p:spPr>
          <a:xfrm>
            <a:off x="5676900" y="3200400"/>
            <a:ext cx="5715000" cy="2895600"/>
          </a:xfrm>
          <a:prstGeom prst="rect">
            <a:avLst/>
          </a:prstGeom>
          <a:noFill/>
          <a:ln>
            <a:noFill/>
          </a:ln>
        </p:spPr>
      </p:sp>
    </p:spTree>
    <p:extLst>
      <p:ext uri="{BB962C8B-B14F-4D97-AF65-F5344CB8AC3E}">
        <p14:creationId xmlns:p14="http://schemas.microsoft.com/office/powerpoint/2010/main" val="1939193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2_Custom Layout">
  <p:cSld name="44_Custom Layout">
    <p:spTree>
      <p:nvGrpSpPr>
        <p:cNvPr id="1" name="Shape 36"/>
        <p:cNvGrpSpPr/>
        <p:nvPr/>
      </p:nvGrpSpPr>
      <p:grpSpPr>
        <a:xfrm>
          <a:off x="0" y="0"/>
          <a:ext cx="0" cy="0"/>
          <a:chOff x="0" y="0"/>
          <a:chExt cx="0" cy="0"/>
        </a:xfrm>
      </p:grpSpPr>
      <p:sp>
        <p:nvSpPr>
          <p:cNvPr id="37" name="Google Shape;37;p10"/>
          <p:cNvSpPr>
            <a:spLocks noGrp="1"/>
          </p:cNvSpPr>
          <p:nvPr>
            <p:ph type="pic" idx="2"/>
          </p:nvPr>
        </p:nvSpPr>
        <p:spPr>
          <a:xfrm>
            <a:off x="6324600" y="0"/>
            <a:ext cx="5143500" cy="6038850"/>
          </a:xfrm>
          <a:prstGeom prst="rect">
            <a:avLst/>
          </a:prstGeom>
          <a:noFill/>
          <a:ln>
            <a:noFill/>
          </a:ln>
        </p:spPr>
      </p:sp>
      <p:sp>
        <p:nvSpPr>
          <p:cNvPr id="38" name="Google Shape;38;p10"/>
          <p:cNvSpPr>
            <a:spLocks noGrp="1"/>
          </p:cNvSpPr>
          <p:nvPr>
            <p:ph type="pic" idx="3"/>
          </p:nvPr>
        </p:nvSpPr>
        <p:spPr>
          <a:xfrm>
            <a:off x="8896350" y="3448050"/>
            <a:ext cx="2171700" cy="2171700"/>
          </a:xfrm>
          <a:prstGeom prst="rect">
            <a:avLst/>
          </a:prstGeom>
          <a:noFill/>
          <a:ln>
            <a:noFill/>
          </a:ln>
        </p:spPr>
      </p:sp>
    </p:spTree>
    <p:extLst>
      <p:ext uri="{BB962C8B-B14F-4D97-AF65-F5344CB8AC3E}">
        <p14:creationId xmlns:p14="http://schemas.microsoft.com/office/powerpoint/2010/main" val="1504249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2CD52DC-CE6C-4BCC-AB8E-F1D307A0A18A}"/>
              </a:ext>
            </a:extLst>
          </p:cNvPr>
          <p:cNvSpPr>
            <a:spLocks noGrp="1"/>
          </p:cNvSpPr>
          <p:nvPr>
            <p:ph type="pic" sz="quarter" idx="10"/>
          </p:nvPr>
        </p:nvSpPr>
        <p:spPr>
          <a:xfrm>
            <a:off x="9015212" y="1281448"/>
            <a:ext cx="3176789" cy="4430332"/>
          </a:xfrm>
          <a:custGeom>
            <a:avLst/>
            <a:gdLst>
              <a:gd name="connsiteX0" fmla="*/ 0 w 3176789"/>
              <a:gd name="connsiteY0" fmla="*/ 0 h 4430332"/>
              <a:gd name="connsiteX1" fmla="*/ 3176789 w 3176789"/>
              <a:gd name="connsiteY1" fmla="*/ 0 h 4430332"/>
              <a:gd name="connsiteX2" fmla="*/ 3176789 w 3176789"/>
              <a:gd name="connsiteY2" fmla="*/ 4430332 h 4430332"/>
              <a:gd name="connsiteX3" fmla="*/ 0 w 3176789"/>
              <a:gd name="connsiteY3" fmla="*/ 4430332 h 4430332"/>
            </a:gdLst>
            <a:ahLst/>
            <a:cxnLst>
              <a:cxn ang="0">
                <a:pos x="connsiteX0" y="connsiteY0"/>
              </a:cxn>
              <a:cxn ang="0">
                <a:pos x="connsiteX1" y="connsiteY1"/>
              </a:cxn>
              <a:cxn ang="0">
                <a:pos x="connsiteX2" y="connsiteY2"/>
              </a:cxn>
              <a:cxn ang="0">
                <a:pos x="connsiteX3" y="connsiteY3"/>
              </a:cxn>
            </a:cxnLst>
            <a:rect l="l" t="t" r="r" b="b"/>
            <a:pathLst>
              <a:path w="3176789" h="4430332">
                <a:moveTo>
                  <a:pt x="0" y="0"/>
                </a:moveTo>
                <a:lnTo>
                  <a:pt x="3176789" y="0"/>
                </a:lnTo>
                <a:lnTo>
                  <a:pt x="3176789" y="4430332"/>
                </a:lnTo>
                <a:lnTo>
                  <a:pt x="0" y="443033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3977818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5_Custom Layout">
  <p:cSld name="44_Custom Layout">
    <p:spTree>
      <p:nvGrpSpPr>
        <p:cNvPr id="1" name="Shape 44"/>
        <p:cNvGrpSpPr/>
        <p:nvPr/>
      </p:nvGrpSpPr>
      <p:grpSpPr>
        <a:xfrm>
          <a:off x="0" y="0"/>
          <a:ext cx="0" cy="0"/>
          <a:chOff x="0" y="0"/>
          <a:chExt cx="0" cy="0"/>
        </a:xfrm>
      </p:grpSpPr>
      <p:sp>
        <p:nvSpPr>
          <p:cNvPr id="45" name="Google Shape;45;p12"/>
          <p:cNvSpPr>
            <a:spLocks noGrp="1"/>
          </p:cNvSpPr>
          <p:nvPr>
            <p:ph type="pic" idx="2"/>
          </p:nvPr>
        </p:nvSpPr>
        <p:spPr>
          <a:xfrm>
            <a:off x="6903076" y="1300768"/>
            <a:ext cx="4696496" cy="1558343"/>
          </a:xfrm>
          <a:prstGeom prst="rect">
            <a:avLst/>
          </a:prstGeom>
          <a:noFill/>
          <a:ln>
            <a:noFill/>
          </a:ln>
        </p:spPr>
      </p:sp>
      <p:sp>
        <p:nvSpPr>
          <p:cNvPr id="46" name="Google Shape;46;p12"/>
          <p:cNvSpPr>
            <a:spLocks noGrp="1"/>
          </p:cNvSpPr>
          <p:nvPr>
            <p:ph type="pic" idx="3"/>
          </p:nvPr>
        </p:nvSpPr>
        <p:spPr>
          <a:xfrm>
            <a:off x="6903075" y="3011511"/>
            <a:ext cx="4696496" cy="1558343"/>
          </a:xfrm>
          <a:prstGeom prst="rect">
            <a:avLst/>
          </a:prstGeom>
          <a:noFill/>
          <a:ln>
            <a:noFill/>
          </a:ln>
        </p:spPr>
      </p:sp>
      <p:sp>
        <p:nvSpPr>
          <p:cNvPr id="47" name="Google Shape;47;p12"/>
          <p:cNvSpPr>
            <a:spLocks noGrp="1"/>
          </p:cNvSpPr>
          <p:nvPr>
            <p:ph type="pic" idx="4"/>
          </p:nvPr>
        </p:nvSpPr>
        <p:spPr>
          <a:xfrm>
            <a:off x="6903076" y="4722254"/>
            <a:ext cx="4696496" cy="1558343"/>
          </a:xfrm>
          <a:prstGeom prst="rect">
            <a:avLst/>
          </a:prstGeom>
          <a:noFill/>
          <a:ln>
            <a:noFill/>
          </a:ln>
        </p:spPr>
      </p:sp>
    </p:spTree>
    <p:extLst>
      <p:ext uri="{BB962C8B-B14F-4D97-AF65-F5344CB8AC3E}">
        <p14:creationId xmlns:p14="http://schemas.microsoft.com/office/powerpoint/2010/main" val="4291599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6_Custom Layout">
  <p:cSld name="44_Custom Layout">
    <p:spTree>
      <p:nvGrpSpPr>
        <p:cNvPr id="1" name="Shape 48"/>
        <p:cNvGrpSpPr/>
        <p:nvPr/>
      </p:nvGrpSpPr>
      <p:grpSpPr>
        <a:xfrm>
          <a:off x="0" y="0"/>
          <a:ext cx="0" cy="0"/>
          <a:chOff x="0" y="0"/>
          <a:chExt cx="0" cy="0"/>
        </a:xfrm>
      </p:grpSpPr>
      <p:sp>
        <p:nvSpPr>
          <p:cNvPr id="49" name="Google Shape;49;p13"/>
          <p:cNvSpPr>
            <a:spLocks noGrp="1"/>
          </p:cNvSpPr>
          <p:nvPr>
            <p:ph type="pic" idx="2"/>
          </p:nvPr>
        </p:nvSpPr>
        <p:spPr>
          <a:xfrm>
            <a:off x="916009" y="1048522"/>
            <a:ext cx="3789342" cy="5809478"/>
          </a:xfrm>
          <a:prstGeom prst="rect">
            <a:avLst/>
          </a:prstGeom>
          <a:noFill/>
          <a:ln>
            <a:noFill/>
          </a:ln>
        </p:spPr>
      </p:sp>
    </p:spTree>
    <p:extLst>
      <p:ext uri="{BB962C8B-B14F-4D97-AF65-F5344CB8AC3E}">
        <p14:creationId xmlns:p14="http://schemas.microsoft.com/office/powerpoint/2010/main" val="3773262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57"/>
        <p:cNvGrpSpPr/>
        <p:nvPr/>
      </p:nvGrpSpPr>
      <p:grpSpPr>
        <a:xfrm>
          <a:off x="0" y="0"/>
          <a:ext cx="0" cy="0"/>
          <a:chOff x="0" y="0"/>
          <a:chExt cx="0" cy="0"/>
        </a:xfrm>
      </p:grpSpPr>
      <p:sp>
        <p:nvSpPr>
          <p:cNvPr id="58" name="Google Shape;58;p16"/>
          <p:cNvSpPr>
            <a:spLocks noGrp="1"/>
          </p:cNvSpPr>
          <p:nvPr>
            <p:ph type="pic" idx="2"/>
          </p:nvPr>
        </p:nvSpPr>
        <p:spPr>
          <a:xfrm>
            <a:off x="7879444" y="1756229"/>
            <a:ext cx="1378857" cy="2624234"/>
          </a:xfrm>
          <a:prstGeom prst="rect">
            <a:avLst/>
          </a:prstGeom>
          <a:noFill/>
          <a:ln>
            <a:noFill/>
          </a:ln>
        </p:spPr>
      </p:sp>
    </p:spTree>
    <p:extLst>
      <p:ext uri="{BB962C8B-B14F-4D97-AF65-F5344CB8AC3E}">
        <p14:creationId xmlns:p14="http://schemas.microsoft.com/office/powerpoint/2010/main" val="2410738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FD5A985-3800-498D-BB38-9D7AA75505D0}"/>
              </a:ext>
            </a:extLst>
          </p:cNvPr>
          <p:cNvSpPr>
            <a:spLocks noGrp="1"/>
          </p:cNvSpPr>
          <p:nvPr>
            <p:ph type="pic" sz="quarter" idx="10"/>
          </p:nvPr>
        </p:nvSpPr>
        <p:spPr>
          <a:xfrm>
            <a:off x="7879444" y="1756229"/>
            <a:ext cx="1378857" cy="2624234"/>
          </a:xfrm>
          <a:custGeom>
            <a:avLst/>
            <a:gdLst>
              <a:gd name="connsiteX0" fmla="*/ 0 w 1378857"/>
              <a:gd name="connsiteY0" fmla="*/ 0 h 2624234"/>
              <a:gd name="connsiteX1" fmla="*/ 1378857 w 1378857"/>
              <a:gd name="connsiteY1" fmla="*/ 0 h 2624234"/>
              <a:gd name="connsiteX2" fmla="*/ 1378857 w 1378857"/>
              <a:gd name="connsiteY2" fmla="*/ 2624234 h 2624234"/>
              <a:gd name="connsiteX3" fmla="*/ 0 w 1378857"/>
              <a:gd name="connsiteY3" fmla="*/ 2624234 h 2624234"/>
            </a:gdLst>
            <a:ahLst/>
            <a:cxnLst>
              <a:cxn ang="0">
                <a:pos x="connsiteX0" y="connsiteY0"/>
              </a:cxn>
              <a:cxn ang="0">
                <a:pos x="connsiteX1" y="connsiteY1"/>
              </a:cxn>
              <a:cxn ang="0">
                <a:pos x="connsiteX2" y="connsiteY2"/>
              </a:cxn>
              <a:cxn ang="0">
                <a:pos x="connsiteX3" y="connsiteY3"/>
              </a:cxn>
            </a:cxnLst>
            <a:rect l="l" t="t" r="r" b="b"/>
            <a:pathLst>
              <a:path w="1378857" h="2624234">
                <a:moveTo>
                  <a:pt x="0" y="0"/>
                </a:moveTo>
                <a:lnTo>
                  <a:pt x="1378857" y="0"/>
                </a:lnTo>
                <a:lnTo>
                  <a:pt x="1378857" y="2624234"/>
                </a:lnTo>
                <a:lnTo>
                  <a:pt x="0" y="262423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01122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A62E2BB-08FF-4517-8D20-F8CDA3EFB5C0}"/>
              </a:ext>
            </a:extLst>
          </p:cNvPr>
          <p:cNvSpPr>
            <a:spLocks noGrp="1"/>
          </p:cNvSpPr>
          <p:nvPr>
            <p:ph type="pic" sz="quarter" idx="10"/>
          </p:nvPr>
        </p:nvSpPr>
        <p:spPr>
          <a:xfrm>
            <a:off x="841420" y="1090680"/>
            <a:ext cx="5087155" cy="4676640"/>
          </a:xfrm>
          <a:custGeom>
            <a:avLst/>
            <a:gdLst>
              <a:gd name="connsiteX0" fmla="*/ 0 w 5087155"/>
              <a:gd name="connsiteY0" fmla="*/ 0 h 4676640"/>
              <a:gd name="connsiteX1" fmla="*/ 5087155 w 5087155"/>
              <a:gd name="connsiteY1" fmla="*/ 0 h 4676640"/>
              <a:gd name="connsiteX2" fmla="*/ 5087155 w 5087155"/>
              <a:gd name="connsiteY2" fmla="*/ 4676640 h 4676640"/>
              <a:gd name="connsiteX3" fmla="*/ 0 w 5087155"/>
              <a:gd name="connsiteY3" fmla="*/ 4676640 h 4676640"/>
            </a:gdLst>
            <a:ahLst/>
            <a:cxnLst>
              <a:cxn ang="0">
                <a:pos x="connsiteX0" y="connsiteY0"/>
              </a:cxn>
              <a:cxn ang="0">
                <a:pos x="connsiteX1" y="connsiteY1"/>
              </a:cxn>
              <a:cxn ang="0">
                <a:pos x="connsiteX2" y="connsiteY2"/>
              </a:cxn>
              <a:cxn ang="0">
                <a:pos x="connsiteX3" y="connsiteY3"/>
              </a:cxn>
            </a:cxnLst>
            <a:rect l="l" t="t" r="r" b="b"/>
            <a:pathLst>
              <a:path w="5087155" h="4676640">
                <a:moveTo>
                  <a:pt x="0" y="0"/>
                </a:moveTo>
                <a:lnTo>
                  <a:pt x="5087155" y="0"/>
                </a:lnTo>
                <a:lnTo>
                  <a:pt x="5087155" y="4676640"/>
                </a:lnTo>
                <a:lnTo>
                  <a:pt x="0" y="467664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0331084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3D05A0F-B8BD-4449-8E08-3A9BE406B46C}"/>
              </a:ext>
            </a:extLst>
          </p:cNvPr>
          <p:cNvSpPr>
            <a:spLocks noGrp="1"/>
          </p:cNvSpPr>
          <p:nvPr>
            <p:ph type="pic" sz="quarter" idx="10"/>
          </p:nvPr>
        </p:nvSpPr>
        <p:spPr>
          <a:xfrm>
            <a:off x="7832503" y="0"/>
            <a:ext cx="1609859" cy="4919730"/>
          </a:xfrm>
          <a:custGeom>
            <a:avLst/>
            <a:gdLst>
              <a:gd name="connsiteX0" fmla="*/ 0 w 1609859"/>
              <a:gd name="connsiteY0" fmla="*/ 0 h 4919730"/>
              <a:gd name="connsiteX1" fmla="*/ 1609859 w 1609859"/>
              <a:gd name="connsiteY1" fmla="*/ 0 h 4919730"/>
              <a:gd name="connsiteX2" fmla="*/ 1609859 w 1609859"/>
              <a:gd name="connsiteY2" fmla="*/ 4919730 h 4919730"/>
              <a:gd name="connsiteX3" fmla="*/ 0 w 1609859"/>
              <a:gd name="connsiteY3" fmla="*/ 4919730 h 4919730"/>
            </a:gdLst>
            <a:ahLst/>
            <a:cxnLst>
              <a:cxn ang="0">
                <a:pos x="connsiteX0" y="connsiteY0"/>
              </a:cxn>
              <a:cxn ang="0">
                <a:pos x="connsiteX1" y="connsiteY1"/>
              </a:cxn>
              <a:cxn ang="0">
                <a:pos x="connsiteX2" y="connsiteY2"/>
              </a:cxn>
              <a:cxn ang="0">
                <a:pos x="connsiteX3" y="connsiteY3"/>
              </a:cxn>
            </a:cxnLst>
            <a:rect l="l" t="t" r="r" b="b"/>
            <a:pathLst>
              <a:path w="1609859" h="4919730">
                <a:moveTo>
                  <a:pt x="0" y="0"/>
                </a:moveTo>
                <a:lnTo>
                  <a:pt x="1609859" y="0"/>
                </a:lnTo>
                <a:lnTo>
                  <a:pt x="1609859" y="4919730"/>
                </a:lnTo>
                <a:lnTo>
                  <a:pt x="0" y="4919730"/>
                </a:lnTo>
                <a:close/>
              </a:path>
            </a:pathLst>
          </a:custGeom>
        </p:spPr>
        <p:txBody>
          <a:bodyPr wrap="square">
            <a:noAutofit/>
          </a:bodyPr>
          <a:lstStyle>
            <a:lvl1pPr>
              <a:defRPr sz="1200"/>
            </a:lvl1pPr>
          </a:lstStyle>
          <a:p>
            <a:endParaRPr lang="en-ID"/>
          </a:p>
        </p:txBody>
      </p:sp>
      <p:sp>
        <p:nvSpPr>
          <p:cNvPr id="8" name="Picture Placeholder 7">
            <a:extLst>
              <a:ext uri="{FF2B5EF4-FFF2-40B4-BE49-F238E27FC236}">
                <a16:creationId xmlns:a16="http://schemas.microsoft.com/office/drawing/2014/main" id="{89084EB5-9BF2-48BE-BA69-067BAD29DD85}"/>
              </a:ext>
            </a:extLst>
          </p:cNvPr>
          <p:cNvSpPr>
            <a:spLocks noGrp="1"/>
          </p:cNvSpPr>
          <p:nvPr>
            <p:ph type="pic" sz="quarter" idx="11"/>
          </p:nvPr>
        </p:nvSpPr>
        <p:spPr>
          <a:xfrm>
            <a:off x="9594762" y="0"/>
            <a:ext cx="1609859" cy="4919730"/>
          </a:xfrm>
          <a:custGeom>
            <a:avLst/>
            <a:gdLst>
              <a:gd name="connsiteX0" fmla="*/ 0 w 1609859"/>
              <a:gd name="connsiteY0" fmla="*/ 0 h 4919730"/>
              <a:gd name="connsiteX1" fmla="*/ 1609859 w 1609859"/>
              <a:gd name="connsiteY1" fmla="*/ 0 h 4919730"/>
              <a:gd name="connsiteX2" fmla="*/ 1609859 w 1609859"/>
              <a:gd name="connsiteY2" fmla="*/ 4919730 h 4919730"/>
              <a:gd name="connsiteX3" fmla="*/ 0 w 1609859"/>
              <a:gd name="connsiteY3" fmla="*/ 4919730 h 4919730"/>
            </a:gdLst>
            <a:ahLst/>
            <a:cxnLst>
              <a:cxn ang="0">
                <a:pos x="connsiteX0" y="connsiteY0"/>
              </a:cxn>
              <a:cxn ang="0">
                <a:pos x="connsiteX1" y="connsiteY1"/>
              </a:cxn>
              <a:cxn ang="0">
                <a:pos x="connsiteX2" y="connsiteY2"/>
              </a:cxn>
              <a:cxn ang="0">
                <a:pos x="connsiteX3" y="connsiteY3"/>
              </a:cxn>
            </a:cxnLst>
            <a:rect l="l" t="t" r="r" b="b"/>
            <a:pathLst>
              <a:path w="1609859" h="4919730">
                <a:moveTo>
                  <a:pt x="0" y="0"/>
                </a:moveTo>
                <a:lnTo>
                  <a:pt x="1609859" y="0"/>
                </a:lnTo>
                <a:lnTo>
                  <a:pt x="1609859" y="4919730"/>
                </a:lnTo>
                <a:lnTo>
                  <a:pt x="0" y="491973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9594465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9FFCDF-0A08-48F9-8362-7976A70ABEDA}"/>
              </a:ext>
            </a:extLst>
          </p:cNvPr>
          <p:cNvSpPr>
            <a:spLocks noGrp="1"/>
          </p:cNvSpPr>
          <p:nvPr>
            <p:ph type="pic" sz="quarter" idx="10"/>
          </p:nvPr>
        </p:nvSpPr>
        <p:spPr>
          <a:xfrm>
            <a:off x="566671" y="0"/>
            <a:ext cx="3515933" cy="6259133"/>
          </a:xfrm>
          <a:custGeom>
            <a:avLst/>
            <a:gdLst>
              <a:gd name="connsiteX0" fmla="*/ 0 w 3515933"/>
              <a:gd name="connsiteY0" fmla="*/ 0 h 6259133"/>
              <a:gd name="connsiteX1" fmla="*/ 3515933 w 3515933"/>
              <a:gd name="connsiteY1" fmla="*/ 0 h 6259133"/>
              <a:gd name="connsiteX2" fmla="*/ 3515933 w 3515933"/>
              <a:gd name="connsiteY2" fmla="*/ 6259133 h 6259133"/>
              <a:gd name="connsiteX3" fmla="*/ 0 w 3515933"/>
              <a:gd name="connsiteY3" fmla="*/ 6259133 h 6259133"/>
            </a:gdLst>
            <a:ahLst/>
            <a:cxnLst>
              <a:cxn ang="0">
                <a:pos x="connsiteX0" y="connsiteY0"/>
              </a:cxn>
              <a:cxn ang="0">
                <a:pos x="connsiteX1" y="connsiteY1"/>
              </a:cxn>
              <a:cxn ang="0">
                <a:pos x="connsiteX2" y="connsiteY2"/>
              </a:cxn>
              <a:cxn ang="0">
                <a:pos x="connsiteX3" y="connsiteY3"/>
              </a:cxn>
            </a:cxnLst>
            <a:rect l="l" t="t" r="r" b="b"/>
            <a:pathLst>
              <a:path w="3515933" h="6259133">
                <a:moveTo>
                  <a:pt x="0" y="0"/>
                </a:moveTo>
                <a:lnTo>
                  <a:pt x="3515933" y="0"/>
                </a:lnTo>
                <a:lnTo>
                  <a:pt x="3515933" y="6259133"/>
                </a:lnTo>
                <a:lnTo>
                  <a:pt x="0" y="6259133"/>
                </a:lnTo>
                <a:close/>
              </a:path>
            </a:pathLst>
          </a:custGeom>
        </p:spPr>
        <p:txBody>
          <a:bodyPr wrap="square">
            <a:noAutofit/>
          </a:bodyPr>
          <a:lstStyle>
            <a:lvl1pPr>
              <a:defRPr sz="1200"/>
            </a:lvl1pPr>
          </a:lstStyle>
          <a:p>
            <a:endParaRPr lang="en-ID"/>
          </a:p>
        </p:txBody>
      </p:sp>
      <p:sp>
        <p:nvSpPr>
          <p:cNvPr id="8" name="Picture Placeholder 7">
            <a:extLst>
              <a:ext uri="{FF2B5EF4-FFF2-40B4-BE49-F238E27FC236}">
                <a16:creationId xmlns:a16="http://schemas.microsoft.com/office/drawing/2014/main" id="{AAEC6653-D696-4DCF-87C2-7B3ED6B4CAF7}"/>
              </a:ext>
            </a:extLst>
          </p:cNvPr>
          <p:cNvSpPr>
            <a:spLocks noGrp="1"/>
          </p:cNvSpPr>
          <p:nvPr>
            <p:ph type="pic" sz="quarter" idx="11"/>
          </p:nvPr>
        </p:nvSpPr>
        <p:spPr>
          <a:xfrm>
            <a:off x="4260762" y="-1"/>
            <a:ext cx="1560490" cy="6259133"/>
          </a:xfrm>
          <a:custGeom>
            <a:avLst/>
            <a:gdLst>
              <a:gd name="connsiteX0" fmla="*/ 0 w 1560490"/>
              <a:gd name="connsiteY0" fmla="*/ 0 h 6259133"/>
              <a:gd name="connsiteX1" fmla="*/ 1560490 w 1560490"/>
              <a:gd name="connsiteY1" fmla="*/ 0 h 6259133"/>
              <a:gd name="connsiteX2" fmla="*/ 1560490 w 1560490"/>
              <a:gd name="connsiteY2" fmla="*/ 6259133 h 6259133"/>
              <a:gd name="connsiteX3" fmla="*/ 0 w 1560490"/>
              <a:gd name="connsiteY3" fmla="*/ 6259133 h 6259133"/>
            </a:gdLst>
            <a:ahLst/>
            <a:cxnLst>
              <a:cxn ang="0">
                <a:pos x="connsiteX0" y="connsiteY0"/>
              </a:cxn>
              <a:cxn ang="0">
                <a:pos x="connsiteX1" y="connsiteY1"/>
              </a:cxn>
              <a:cxn ang="0">
                <a:pos x="connsiteX2" y="connsiteY2"/>
              </a:cxn>
              <a:cxn ang="0">
                <a:pos x="connsiteX3" y="connsiteY3"/>
              </a:cxn>
            </a:cxnLst>
            <a:rect l="l" t="t" r="r" b="b"/>
            <a:pathLst>
              <a:path w="1560490" h="6259133">
                <a:moveTo>
                  <a:pt x="0" y="0"/>
                </a:moveTo>
                <a:lnTo>
                  <a:pt x="1560490" y="0"/>
                </a:lnTo>
                <a:lnTo>
                  <a:pt x="1560490" y="6259133"/>
                </a:lnTo>
                <a:lnTo>
                  <a:pt x="0" y="625913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398013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33EB493-FE7C-4B14-844A-D9D307DB467E}"/>
              </a:ext>
            </a:extLst>
          </p:cNvPr>
          <p:cNvSpPr>
            <a:spLocks noGrp="1"/>
          </p:cNvSpPr>
          <p:nvPr>
            <p:ph type="pic" sz="quarter" idx="10"/>
          </p:nvPr>
        </p:nvSpPr>
        <p:spPr>
          <a:xfrm>
            <a:off x="6735383" y="0"/>
            <a:ext cx="1893195" cy="2923504"/>
          </a:xfrm>
          <a:custGeom>
            <a:avLst/>
            <a:gdLst>
              <a:gd name="connsiteX0" fmla="*/ 0 w 1893195"/>
              <a:gd name="connsiteY0" fmla="*/ 0 h 2923504"/>
              <a:gd name="connsiteX1" fmla="*/ 1893195 w 1893195"/>
              <a:gd name="connsiteY1" fmla="*/ 0 h 2923504"/>
              <a:gd name="connsiteX2" fmla="*/ 1893195 w 1893195"/>
              <a:gd name="connsiteY2" fmla="*/ 2923504 h 2923504"/>
              <a:gd name="connsiteX3" fmla="*/ 0 w 1893195"/>
              <a:gd name="connsiteY3" fmla="*/ 2923504 h 2923504"/>
            </a:gdLst>
            <a:ahLst/>
            <a:cxnLst>
              <a:cxn ang="0">
                <a:pos x="connsiteX0" y="connsiteY0"/>
              </a:cxn>
              <a:cxn ang="0">
                <a:pos x="connsiteX1" y="connsiteY1"/>
              </a:cxn>
              <a:cxn ang="0">
                <a:pos x="connsiteX2" y="connsiteY2"/>
              </a:cxn>
              <a:cxn ang="0">
                <a:pos x="connsiteX3" y="connsiteY3"/>
              </a:cxn>
            </a:cxnLst>
            <a:rect l="l" t="t" r="r" b="b"/>
            <a:pathLst>
              <a:path w="1893195" h="2923504">
                <a:moveTo>
                  <a:pt x="0" y="0"/>
                </a:moveTo>
                <a:lnTo>
                  <a:pt x="1893195" y="0"/>
                </a:lnTo>
                <a:lnTo>
                  <a:pt x="1893195" y="2923504"/>
                </a:lnTo>
                <a:lnTo>
                  <a:pt x="0" y="2923504"/>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0B0FCADC-6E60-4B78-A4F8-C42929DFF4E2}"/>
              </a:ext>
            </a:extLst>
          </p:cNvPr>
          <p:cNvSpPr>
            <a:spLocks noGrp="1"/>
          </p:cNvSpPr>
          <p:nvPr>
            <p:ph type="pic" sz="quarter" idx="11"/>
          </p:nvPr>
        </p:nvSpPr>
        <p:spPr>
          <a:xfrm>
            <a:off x="8253480" y="1337257"/>
            <a:ext cx="1893195" cy="2923504"/>
          </a:xfrm>
          <a:custGeom>
            <a:avLst/>
            <a:gdLst>
              <a:gd name="connsiteX0" fmla="*/ 0 w 1893195"/>
              <a:gd name="connsiteY0" fmla="*/ 0 h 2923504"/>
              <a:gd name="connsiteX1" fmla="*/ 1893195 w 1893195"/>
              <a:gd name="connsiteY1" fmla="*/ 0 h 2923504"/>
              <a:gd name="connsiteX2" fmla="*/ 1893195 w 1893195"/>
              <a:gd name="connsiteY2" fmla="*/ 2923504 h 2923504"/>
              <a:gd name="connsiteX3" fmla="*/ 0 w 1893195"/>
              <a:gd name="connsiteY3" fmla="*/ 2923504 h 2923504"/>
            </a:gdLst>
            <a:ahLst/>
            <a:cxnLst>
              <a:cxn ang="0">
                <a:pos x="connsiteX0" y="connsiteY0"/>
              </a:cxn>
              <a:cxn ang="0">
                <a:pos x="connsiteX1" y="connsiteY1"/>
              </a:cxn>
              <a:cxn ang="0">
                <a:pos x="connsiteX2" y="connsiteY2"/>
              </a:cxn>
              <a:cxn ang="0">
                <a:pos x="connsiteX3" y="connsiteY3"/>
              </a:cxn>
            </a:cxnLst>
            <a:rect l="l" t="t" r="r" b="b"/>
            <a:pathLst>
              <a:path w="1893195" h="2923504">
                <a:moveTo>
                  <a:pt x="0" y="0"/>
                </a:moveTo>
                <a:lnTo>
                  <a:pt x="1893195" y="0"/>
                </a:lnTo>
                <a:lnTo>
                  <a:pt x="1893195" y="2923504"/>
                </a:lnTo>
                <a:lnTo>
                  <a:pt x="0" y="2923504"/>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2509DD0D-1671-45B4-880B-6B06F7A2B1BC}"/>
              </a:ext>
            </a:extLst>
          </p:cNvPr>
          <p:cNvSpPr>
            <a:spLocks noGrp="1"/>
          </p:cNvSpPr>
          <p:nvPr>
            <p:ph type="pic" sz="quarter" idx="12"/>
          </p:nvPr>
        </p:nvSpPr>
        <p:spPr>
          <a:xfrm>
            <a:off x="9771577" y="3429000"/>
            <a:ext cx="1893195" cy="2923504"/>
          </a:xfrm>
          <a:custGeom>
            <a:avLst/>
            <a:gdLst>
              <a:gd name="connsiteX0" fmla="*/ 0 w 1893195"/>
              <a:gd name="connsiteY0" fmla="*/ 0 h 2923504"/>
              <a:gd name="connsiteX1" fmla="*/ 1893195 w 1893195"/>
              <a:gd name="connsiteY1" fmla="*/ 0 h 2923504"/>
              <a:gd name="connsiteX2" fmla="*/ 1893195 w 1893195"/>
              <a:gd name="connsiteY2" fmla="*/ 2923504 h 2923504"/>
              <a:gd name="connsiteX3" fmla="*/ 0 w 1893195"/>
              <a:gd name="connsiteY3" fmla="*/ 2923504 h 2923504"/>
            </a:gdLst>
            <a:ahLst/>
            <a:cxnLst>
              <a:cxn ang="0">
                <a:pos x="connsiteX0" y="connsiteY0"/>
              </a:cxn>
              <a:cxn ang="0">
                <a:pos x="connsiteX1" y="connsiteY1"/>
              </a:cxn>
              <a:cxn ang="0">
                <a:pos x="connsiteX2" y="connsiteY2"/>
              </a:cxn>
              <a:cxn ang="0">
                <a:pos x="connsiteX3" y="connsiteY3"/>
              </a:cxn>
            </a:cxnLst>
            <a:rect l="l" t="t" r="r" b="b"/>
            <a:pathLst>
              <a:path w="1893195" h="2923504">
                <a:moveTo>
                  <a:pt x="0" y="0"/>
                </a:moveTo>
                <a:lnTo>
                  <a:pt x="1893195" y="0"/>
                </a:lnTo>
                <a:lnTo>
                  <a:pt x="1893195" y="2923504"/>
                </a:lnTo>
                <a:lnTo>
                  <a:pt x="0" y="292350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8355625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4BB245-E889-47ED-8964-39DCB87A9FCE}"/>
              </a:ext>
            </a:extLst>
          </p:cNvPr>
          <p:cNvSpPr txBox="1"/>
          <p:nvPr userDrawn="1"/>
        </p:nvSpPr>
        <p:spPr>
          <a:xfrm>
            <a:off x="0" y="310670"/>
            <a:ext cx="571435" cy="184666"/>
          </a:xfrm>
          <a:prstGeom prst="rect">
            <a:avLst/>
          </a:prstGeom>
          <a:noFill/>
        </p:spPr>
        <p:txBody>
          <a:bodyPr wrap="square" lIns="91440" tIns="0" rIns="91440" bIns="0" rtlCol="0">
            <a:spAutoFit/>
          </a:bodyPr>
          <a:lstStyle/>
          <a:p>
            <a:pPr algn="ctr"/>
            <a:r>
              <a:rPr lang="en-US" sz="1200" spc="0" dirty="0">
                <a:solidFill>
                  <a:schemeClr val="tx1"/>
                </a:solidFill>
                <a:latin typeface="Montserrat" panose="00000500000000000000" pitchFamily="50" charset="0"/>
                <a:ea typeface="Lato Light" panose="020F0502020204030203" pitchFamily="34" charset="0"/>
                <a:cs typeface="Lato Light" panose="020F0502020204030203" pitchFamily="34" charset="0"/>
              </a:rPr>
              <a:t>  </a:t>
            </a:r>
            <a:fld id="{C6DA61A6-9DFA-4531-9DEE-6E177963A29C}" type="slidenum">
              <a:rPr lang="en-US" sz="1200" spc="0" smtClean="0">
                <a:solidFill>
                  <a:schemeClr val="tx1"/>
                </a:solidFill>
                <a:latin typeface="Montserrat" panose="00000500000000000000" pitchFamily="50" charset="0"/>
                <a:ea typeface="Lato Light" panose="020F0502020204030203" pitchFamily="34" charset="0"/>
                <a:cs typeface="Lato Light" panose="020F0502020204030203" pitchFamily="34" charset="0"/>
              </a:rPr>
              <a:pPr algn="ctr"/>
              <a:t>‹#›</a:t>
            </a:fld>
            <a:r>
              <a:rPr lang="en-US" sz="1200" spc="0" dirty="0">
                <a:solidFill>
                  <a:schemeClr val="tx1"/>
                </a:solidFill>
                <a:latin typeface="Montserrat" panose="00000500000000000000" pitchFamily="50" charset="0"/>
                <a:ea typeface="Lato Light" panose="020F0502020204030203" pitchFamily="34" charset="0"/>
                <a:cs typeface="Lato Light" panose="020F0502020204030203" pitchFamily="34" charset="0"/>
              </a:rPr>
              <a:t> </a:t>
            </a:r>
            <a:endParaRPr lang="id-ID" sz="1200" spc="0" dirty="0">
              <a:solidFill>
                <a:schemeClr val="tx1"/>
              </a:solidFill>
              <a:latin typeface="Montserrat" panose="00000500000000000000" pitchFamily="50" charset="0"/>
              <a:ea typeface="Lato Light" panose="020F0502020204030203" pitchFamily="34" charset="0"/>
              <a:cs typeface="Lato Light" panose="020F0502020204030203" pitchFamily="34" charset="0"/>
            </a:endParaRPr>
          </a:p>
        </p:txBody>
      </p:sp>
      <p:sp>
        <p:nvSpPr>
          <p:cNvPr id="3" name="Rectangle 2">
            <a:extLst>
              <a:ext uri="{FF2B5EF4-FFF2-40B4-BE49-F238E27FC236}">
                <a16:creationId xmlns:a16="http://schemas.microsoft.com/office/drawing/2014/main" id="{74565062-1B44-4AED-BA79-01D3827C6A02}"/>
              </a:ext>
            </a:extLst>
          </p:cNvPr>
          <p:cNvSpPr/>
          <p:nvPr userDrawn="1"/>
        </p:nvSpPr>
        <p:spPr>
          <a:xfrm>
            <a:off x="9713081" y="495336"/>
            <a:ext cx="1807931" cy="276999"/>
          </a:xfrm>
          <a:prstGeom prst="rect">
            <a:avLst/>
          </a:prstGeom>
        </p:spPr>
        <p:txBody>
          <a:bodyPr wrap="square">
            <a:spAutoFit/>
          </a:bodyPr>
          <a:lstStyle/>
          <a:p>
            <a:pPr algn="l"/>
            <a:r>
              <a:rPr lang="en-US" sz="1200" spc="0" dirty="0">
                <a:solidFill>
                  <a:schemeClr val="tx1"/>
                </a:solidFill>
                <a:latin typeface="Lato" panose="020F0502020204030203" pitchFamily="34" charset="0"/>
                <a:ea typeface="Lato" panose="020F0502020204030203" pitchFamily="34" charset="0"/>
                <a:cs typeface="Lato" panose="020F0502020204030203" pitchFamily="34" charset="0"/>
              </a:rPr>
              <a:t>Minimal </a:t>
            </a:r>
            <a:r>
              <a:rPr lang="en-US" sz="1200" spc="0" dirty="0" err="1">
                <a:solidFill>
                  <a:schemeClr val="tx1"/>
                </a:solidFill>
                <a:latin typeface="Lato" panose="020F0502020204030203" pitchFamily="34" charset="0"/>
                <a:ea typeface="Lato" panose="020F0502020204030203" pitchFamily="34" charset="0"/>
                <a:cs typeface="Lato" panose="020F0502020204030203" pitchFamily="34" charset="0"/>
              </a:rPr>
              <a:t>Powerpoint</a:t>
            </a:r>
            <a:endParaRPr lang="en-US" sz="12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4" name="Straight Connector 3">
            <a:extLst>
              <a:ext uri="{FF2B5EF4-FFF2-40B4-BE49-F238E27FC236}">
                <a16:creationId xmlns:a16="http://schemas.microsoft.com/office/drawing/2014/main" id="{84F47B0F-9D05-462A-93F3-66494321B46F}"/>
              </a:ext>
            </a:extLst>
          </p:cNvPr>
          <p:cNvCxnSpPr>
            <a:cxnSpLocks/>
          </p:cNvCxnSpPr>
          <p:nvPr userDrawn="1"/>
        </p:nvCxnSpPr>
        <p:spPr>
          <a:xfrm rot="5400000">
            <a:off x="11846981" y="296882"/>
            <a:ext cx="0" cy="69003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820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21.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30.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4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4.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36.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5.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4C9ED14-8390-4CE0-8DB5-5B955063E1B9}"/>
              </a:ext>
            </a:extLst>
          </p:cNvPr>
          <p:cNvSpPr>
            <a:spLocks noGrp="1"/>
          </p:cNvSpPr>
          <p:nvPr>
            <p:ph type="pic" sz="quarter" idx="10"/>
          </p:nvPr>
        </p:nvSpPr>
        <p:spPr/>
      </p:sp>
      <p:sp>
        <p:nvSpPr>
          <p:cNvPr id="6" name="Rectangle 5">
            <a:extLst>
              <a:ext uri="{FF2B5EF4-FFF2-40B4-BE49-F238E27FC236}">
                <a16:creationId xmlns:a16="http://schemas.microsoft.com/office/drawing/2014/main" id="{699A1DF7-4BDD-46DB-965B-3FE1C7FE1226}"/>
              </a:ext>
            </a:extLst>
          </p:cNvPr>
          <p:cNvSpPr/>
          <p:nvPr/>
        </p:nvSpPr>
        <p:spPr>
          <a:xfrm>
            <a:off x="0" y="0"/>
            <a:ext cx="12192000" cy="6858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3" name="Group 12">
            <a:extLst>
              <a:ext uri="{FF2B5EF4-FFF2-40B4-BE49-F238E27FC236}">
                <a16:creationId xmlns:a16="http://schemas.microsoft.com/office/drawing/2014/main" id="{6316924C-04E3-4F9C-914B-575387915A50}"/>
              </a:ext>
            </a:extLst>
          </p:cNvPr>
          <p:cNvGrpSpPr/>
          <p:nvPr/>
        </p:nvGrpSpPr>
        <p:grpSpPr>
          <a:xfrm>
            <a:off x="-145143" y="2670882"/>
            <a:ext cx="12467772" cy="2600712"/>
            <a:chOff x="3330445" y="2775410"/>
            <a:chExt cx="7206926" cy="2600712"/>
          </a:xfrm>
        </p:grpSpPr>
        <p:sp>
          <p:nvSpPr>
            <p:cNvPr id="11" name="TextBox 10">
              <a:extLst>
                <a:ext uri="{FF2B5EF4-FFF2-40B4-BE49-F238E27FC236}">
                  <a16:creationId xmlns:a16="http://schemas.microsoft.com/office/drawing/2014/main" id="{A0A5554A-CFD1-404D-A046-CD0DC2A8B8E7}"/>
                </a:ext>
              </a:extLst>
            </p:cNvPr>
            <p:cNvSpPr txBox="1"/>
            <p:nvPr/>
          </p:nvSpPr>
          <p:spPr>
            <a:xfrm>
              <a:off x="3330445" y="2775410"/>
              <a:ext cx="7206926" cy="1446550"/>
            </a:xfrm>
            <a:prstGeom prst="rect">
              <a:avLst/>
            </a:prstGeom>
            <a:noFill/>
          </p:spPr>
          <p:txBody>
            <a:bodyPr wrap="square" rtlCol="0">
              <a:spAutoFit/>
            </a:bodyPr>
            <a:lstStyle/>
            <a:p>
              <a:pPr algn="ctr"/>
              <a:r>
                <a:rPr lang="en-US" sz="8800" dirty="0">
                  <a:solidFill>
                    <a:schemeClr val="bg1"/>
                  </a:solidFill>
                  <a:latin typeface="Montserrat" panose="00000500000000000000" pitchFamily="50" charset="0"/>
                  <a:ea typeface="Lato" panose="020F0502020204030203" pitchFamily="34" charset="0"/>
                  <a:cs typeface="Lato" panose="020F0502020204030203" pitchFamily="34" charset="0"/>
                </a:rPr>
                <a:t>Campaign Planning </a:t>
              </a:r>
            </a:p>
          </p:txBody>
        </p:sp>
        <p:sp>
          <p:nvSpPr>
            <p:cNvPr id="12" name="TextBox 11">
              <a:extLst>
                <a:ext uri="{FF2B5EF4-FFF2-40B4-BE49-F238E27FC236}">
                  <a16:creationId xmlns:a16="http://schemas.microsoft.com/office/drawing/2014/main" id="{2E1BB799-DABE-4682-B41A-C319C8E2CC7B}"/>
                </a:ext>
              </a:extLst>
            </p:cNvPr>
            <p:cNvSpPr txBox="1"/>
            <p:nvPr/>
          </p:nvSpPr>
          <p:spPr>
            <a:xfrm>
              <a:off x="5322090" y="4175793"/>
              <a:ext cx="3232026" cy="1200329"/>
            </a:xfrm>
            <a:prstGeom prst="rect">
              <a:avLst/>
            </a:prstGeom>
            <a:noFill/>
          </p:spPr>
          <p:txBody>
            <a:bodyPr wrap="square" rtlCol="0">
              <a:spAutoFit/>
            </a:bodyPr>
            <a:lstStyle/>
            <a:p>
              <a:pPr algn="ctr"/>
              <a:r>
                <a:rPr lang="en-US" dirty="0">
                  <a:solidFill>
                    <a:schemeClr val="bg2"/>
                  </a:solidFill>
                  <a:latin typeface="Montserrat" panose="02000505000000020004" pitchFamily="2" charset="0"/>
                  <a:ea typeface="Lato" panose="020F0502020204030203" pitchFamily="34" charset="0"/>
                  <a:cs typeface="Lato" panose="020F0502020204030203" pitchFamily="34" charset="0"/>
                </a:rPr>
                <a:t>APM 2002</a:t>
              </a:r>
            </a:p>
            <a:p>
              <a:pPr algn="ctr"/>
              <a:r>
                <a:rPr lang="en-GB" dirty="0">
                  <a:solidFill>
                    <a:schemeClr val="bg2"/>
                  </a:solidFill>
                  <a:latin typeface="Montserrat" panose="02000505000000020004" pitchFamily="2" charset="0"/>
                </a:rPr>
                <a:t>Module Leader: Denisha Seereekissoon</a:t>
              </a:r>
            </a:p>
            <a:p>
              <a:pPr algn="ctr"/>
              <a:r>
                <a:rPr lang="en-GB" dirty="0">
                  <a:solidFill>
                    <a:schemeClr val="bg2"/>
                  </a:solidFill>
                  <a:latin typeface="Montserrat" panose="02000505000000020004" pitchFamily="2" charset="0"/>
                </a:rPr>
                <a:t>Client: Katrin Caine Voice Academy</a:t>
              </a:r>
            </a:p>
            <a:p>
              <a:pPr algn="ctr"/>
              <a:endParaRPr lang="en-US" dirty="0">
                <a:solidFill>
                  <a:schemeClr val="bg1"/>
                </a:solidFill>
                <a:latin typeface="Montserrat" panose="00000500000000000000" pitchFamily="50"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11196287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6A3A7F-A215-487C-82C8-9659DDC7E69E}"/>
              </a:ext>
            </a:extLst>
          </p:cNvPr>
          <p:cNvSpPr/>
          <p:nvPr/>
        </p:nvSpPr>
        <p:spPr>
          <a:xfrm>
            <a:off x="0" y="1728933"/>
            <a:ext cx="6797931" cy="181356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4" name="Picture 33">
            <a:extLst>
              <a:ext uri="{FF2B5EF4-FFF2-40B4-BE49-F238E27FC236}">
                <a16:creationId xmlns:a16="http://schemas.microsoft.com/office/drawing/2014/main" id="{2656A3BD-0CE2-4A93-B570-73D886B5AEA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56173" y="0"/>
            <a:ext cx="6858000" cy="6858000"/>
          </a:xfrm>
          <a:prstGeom prst="rect">
            <a:avLst/>
          </a:prstGeom>
        </p:spPr>
      </p:pic>
      <p:sp>
        <p:nvSpPr>
          <p:cNvPr id="37" name="TextBox 36">
            <a:extLst>
              <a:ext uri="{FF2B5EF4-FFF2-40B4-BE49-F238E27FC236}">
                <a16:creationId xmlns:a16="http://schemas.microsoft.com/office/drawing/2014/main" id="{59C239FA-7595-4D86-9C96-4071B207CBF0}"/>
              </a:ext>
            </a:extLst>
          </p:cNvPr>
          <p:cNvSpPr txBox="1"/>
          <p:nvPr/>
        </p:nvSpPr>
        <p:spPr>
          <a:xfrm>
            <a:off x="406001" y="2044005"/>
            <a:ext cx="4049486" cy="923330"/>
          </a:xfrm>
          <a:prstGeom prst="rect">
            <a:avLst/>
          </a:prstGeom>
          <a:noFill/>
        </p:spPr>
        <p:txBody>
          <a:bodyPr wrap="square" rtlCol="0">
            <a:spAutoFit/>
          </a:bodyPr>
          <a:lstStyle/>
          <a:p>
            <a:r>
              <a:rPr lang="en-ID" sz="5400" dirty="0">
                <a:solidFill>
                  <a:schemeClr val="bg1"/>
                </a:solidFill>
                <a:latin typeface="Montserrat" panose="00000500000000000000" pitchFamily="50" charset="0"/>
              </a:rPr>
              <a:t>Concept</a:t>
            </a:r>
          </a:p>
        </p:txBody>
      </p:sp>
      <p:sp>
        <p:nvSpPr>
          <p:cNvPr id="38" name="TextBox 37">
            <a:extLst>
              <a:ext uri="{FF2B5EF4-FFF2-40B4-BE49-F238E27FC236}">
                <a16:creationId xmlns:a16="http://schemas.microsoft.com/office/drawing/2014/main" id="{F3FB7925-DD41-4BBA-B621-AE27372FF3DB}"/>
              </a:ext>
            </a:extLst>
          </p:cNvPr>
          <p:cNvSpPr txBox="1"/>
          <p:nvPr/>
        </p:nvSpPr>
        <p:spPr>
          <a:xfrm>
            <a:off x="490843" y="2967335"/>
            <a:ext cx="5265330" cy="461665"/>
          </a:xfrm>
          <a:prstGeom prst="rect">
            <a:avLst/>
          </a:prstGeom>
          <a:noFill/>
        </p:spPr>
        <p:txBody>
          <a:bodyPr wrap="square" rtlCol="0">
            <a:spAutoFit/>
          </a:bodyPr>
          <a:lstStyle/>
          <a:p>
            <a:r>
              <a:rPr lang="en-ID" sz="2400" dirty="0">
                <a:solidFill>
                  <a:schemeClr val="bg1"/>
                </a:solidFill>
                <a:latin typeface="Montserrat" panose="00000500000000000000" pitchFamily="50" charset="0"/>
              </a:rPr>
              <a:t>Introduction</a:t>
            </a:r>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7748" r="17748"/>
          <a:stretch>
            <a:fillRect/>
          </a:stretch>
        </p:blipFill>
        <p:spPr>
          <a:xfrm>
            <a:off x="7934036" y="1728933"/>
            <a:ext cx="1378857" cy="2624234"/>
          </a:xfrm>
        </p:spPr>
      </p:pic>
      <p:sp>
        <p:nvSpPr>
          <p:cNvPr id="2" name="Rectangle 1"/>
          <p:cNvSpPr/>
          <p:nvPr/>
        </p:nvSpPr>
        <p:spPr>
          <a:xfrm>
            <a:off x="-1" y="3808719"/>
            <a:ext cx="6797931" cy="1918667"/>
          </a:xfrm>
          <a:prstGeom prst="rect">
            <a:avLst/>
          </a:prstGeom>
        </p:spPr>
        <p:txBody>
          <a:bodyPr wrap="square">
            <a:spAutoFit/>
          </a:bodyPr>
          <a:lstStyle/>
          <a:p>
            <a:pPr algn="ctr">
              <a:lnSpc>
                <a:spcPct val="107000"/>
              </a:lnSpc>
              <a:spcAft>
                <a:spcPts val="8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While thinking of ways to promote the voice academy the idea of </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the Get</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 </a:t>
            </a:r>
            <a:r>
              <a:rPr lang="en-US" sz="1400" dirty="0">
                <a:latin typeface="Century Gothic" panose="020B0502020202020204" pitchFamily="34" charset="0"/>
                <a:ea typeface="Calibri" panose="020F0502020204030204" pitchFamily="34" charset="0"/>
                <a:cs typeface="Times New Roman" panose="02020603050405020304" pitchFamily="18" charset="0"/>
              </a:rPr>
              <a:t>singing contest was set in </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motion with lots aspects </a:t>
            </a:r>
            <a:r>
              <a:rPr lang="en-US" sz="1400" dirty="0">
                <a:latin typeface="Century Gothic" panose="020B0502020202020204" pitchFamily="34" charset="0"/>
                <a:ea typeface="Calibri" panose="020F0502020204030204" pitchFamily="34" charset="0"/>
                <a:cs typeface="Times New Roman" panose="02020603050405020304" pitchFamily="18" charset="0"/>
              </a:rPr>
              <a:t>to look into to pull off this </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project everyone’s </a:t>
            </a:r>
            <a:r>
              <a:rPr lang="en-US" sz="1400" dirty="0">
                <a:latin typeface="Century Gothic" panose="020B0502020202020204" pitchFamily="34" charset="0"/>
                <a:ea typeface="Calibri" panose="020F0502020204030204" pitchFamily="34" charset="0"/>
                <a:cs typeface="Times New Roman" panose="02020603050405020304" pitchFamily="18" charset="0"/>
              </a:rPr>
              <a:t>help and </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cooperation was the reason for the success</a:t>
            </a:r>
            <a:r>
              <a:rPr lang="en-US" sz="1400" dirty="0">
                <a:latin typeface="Century Gothic" panose="020B0502020202020204" pitchFamily="34" charset="0"/>
                <a:ea typeface="Calibri" panose="020F0502020204030204" pitchFamily="34" charset="0"/>
                <a:cs typeface="Times New Roman" panose="02020603050405020304" pitchFamily="18" charset="0"/>
              </a:rPr>
              <a:t>. </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What</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 we looked </a:t>
            </a:r>
            <a:r>
              <a:rPr lang="en-US" sz="1400" dirty="0">
                <a:latin typeface="Century Gothic" panose="020B0502020202020204" pitchFamily="34" charset="0"/>
                <a:ea typeface="Calibri" panose="020F0502020204030204" pitchFamily="34" charset="0"/>
                <a:cs typeface="Times New Roman" panose="02020603050405020304" pitchFamily="18" charset="0"/>
              </a:rPr>
              <a:t>into were </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posters designs, </a:t>
            </a:r>
            <a:r>
              <a:rPr lang="en-US" sz="1400" dirty="0">
                <a:latin typeface="Century Gothic" panose="020B0502020202020204" pitchFamily="34" charset="0"/>
                <a:ea typeface="Calibri" panose="020F0502020204030204" pitchFamily="34" charset="0"/>
                <a:cs typeface="Times New Roman" panose="02020603050405020304" pitchFamily="18" charset="0"/>
              </a:rPr>
              <a:t>website and  sponsors for the competition, a drop box on the website for the videos of the contestants, a voting system, </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finding an </a:t>
            </a:r>
            <a:r>
              <a:rPr lang="en-US" sz="1400" dirty="0">
                <a:latin typeface="Century Gothic" panose="020B0502020202020204" pitchFamily="34" charset="0"/>
                <a:ea typeface="Calibri" panose="020F0502020204030204" pitchFamily="34" charset="0"/>
                <a:cs typeface="Times New Roman" panose="02020603050405020304" pitchFamily="18" charset="0"/>
              </a:rPr>
              <a:t>influencer to promote the contest </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while adjusting content on </a:t>
            </a:r>
            <a:r>
              <a:rPr lang="en-US" sz="1400" dirty="0">
                <a:latin typeface="Century Gothic" panose="020B0502020202020204" pitchFamily="34" charset="0"/>
                <a:ea typeface="Calibri" panose="020F0502020204030204" pitchFamily="34" charset="0"/>
                <a:cs typeface="Times New Roman" panose="02020603050405020304" pitchFamily="18" charset="0"/>
              </a:rPr>
              <a:t>the website as the contest was underway, </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and</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 </a:t>
            </a:r>
            <a:r>
              <a:rPr lang="en-US" sz="1400" dirty="0">
                <a:latin typeface="Century Gothic" panose="020B0502020202020204" pitchFamily="34" charset="0"/>
                <a:ea typeface="Calibri" panose="020F0502020204030204" pitchFamily="34" charset="0"/>
                <a:cs typeface="Times New Roman" panose="02020603050405020304" pitchFamily="18" charset="0"/>
              </a:rPr>
              <a:t>we managed to </a:t>
            </a:r>
            <a:r>
              <a:rPr lang="en-US" sz="1400" dirty="0" smtClean="0">
                <a:latin typeface="Century Gothic" panose="020B0502020202020204" pitchFamily="34" charset="0"/>
                <a:ea typeface="Calibri" panose="020F0502020204030204" pitchFamily="34" charset="0"/>
                <a:cs typeface="Times New Roman" panose="02020603050405020304" pitchFamily="18" charset="0"/>
              </a:rPr>
              <a:t>successfully finish </a:t>
            </a:r>
            <a:r>
              <a:rPr lang="en-US" sz="1400" dirty="0">
                <a:latin typeface="Century Gothic" panose="020B0502020202020204" pitchFamily="34" charset="0"/>
                <a:ea typeface="Calibri" panose="020F0502020204030204" pitchFamily="34" charset="0"/>
                <a:cs typeface="Times New Roman" panose="02020603050405020304" pitchFamily="18" charset="0"/>
              </a:rPr>
              <a:t>the project on schedule for our client.</a:t>
            </a:r>
          </a:p>
        </p:txBody>
      </p:sp>
      <p:sp>
        <p:nvSpPr>
          <p:cNvPr id="7" name="Rectangle 6">
            <a:extLst>
              <a:ext uri="{FF2B5EF4-FFF2-40B4-BE49-F238E27FC236}">
                <a16:creationId xmlns:a16="http://schemas.microsoft.com/office/drawing/2014/main" id="{E28AA7ED-DE60-42F7-95B6-F833C0606BF9}"/>
              </a:ext>
            </a:extLst>
          </p:cNvPr>
          <p:cNvSpPr/>
          <p:nvPr/>
        </p:nvSpPr>
        <p:spPr>
          <a:xfrm>
            <a:off x="9342120" y="371722"/>
            <a:ext cx="2057400" cy="65700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p>
        </p:txBody>
      </p:sp>
    </p:spTree>
    <p:extLst>
      <p:ext uri="{BB962C8B-B14F-4D97-AF65-F5344CB8AC3E}">
        <p14:creationId xmlns:p14="http://schemas.microsoft.com/office/powerpoint/2010/main" val="2639257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0"/>
          <p:cNvSpPr/>
          <p:nvPr/>
        </p:nvSpPr>
        <p:spPr>
          <a:xfrm>
            <a:off x="-370" y="1743680"/>
            <a:ext cx="12192370" cy="1688949"/>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60"/>
          <p:cNvSpPr txBox="1"/>
          <p:nvPr/>
        </p:nvSpPr>
        <p:spPr>
          <a:xfrm>
            <a:off x="5468481" y="2157327"/>
            <a:ext cx="510733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D" sz="5400" dirty="0">
                <a:solidFill>
                  <a:schemeClr val="lt1"/>
                </a:solidFill>
                <a:latin typeface="Montserrat"/>
                <a:ea typeface="Montserrat"/>
                <a:cs typeface="Montserrat"/>
                <a:sym typeface="Montserrat"/>
              </a:rPr>
              <a:t>Website</a:t>
            </a:r>
            <a:endParaRPr dirty="0"/>
          </a:p>
        </p:txBody>
      </p:sp>
      <p:sp>
        <p:nvSpPr>
          <p:cNvPr id="352" name="Google Shape;352;p60"/>
          <p:cNvSpPr/>
          <p:nvPr/>
        </p:nvSpPr>
        <p:spPr>
          <a:xfrm>
            <a:off x="5468481" y="3770730"/>
            <a:ext cx="5807400" cy="11637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Wingdings" panose="05000000000000000000" pitchFamily="2" charset="2"/>
              <a:buChar char="ü"/>
            </a:pPr>
            <a:r>
              <a:rPr lang="en-ID" sz="1200" dirty="0">
                <a:solidFill>
                  <a:srgbClr val="3F3F3F"/>
                </a:solidFill>
                <a:latin typeface="Century Gothic" panose="020B0502020202020204" pitchFamily="34" charset="0"/>
                <a:ea typeface="Lato"/>
                <a:cs typeface="Lato"/>
                <a:sym typeface="Lato"/>
              </a:rPr>
              <a:t>Website is an essential tool for business to establish credibility and build trust with viewers.</a:t>
            </a:r>
            <a:endParaRPr sz="1200" dirty="0">
              <a:solidFill>
                <a:srgbClr val="3F3F3F"/>
              </a:solidFill>
              <a:latin typeface="Century Gothic" panose="020B0502020202020204" pitchFamily="34" charset="0"/>
              <a:ea typeface="Lato"/>
              <a:cs typeface="Lato"/>
              <a:sym typeface="Lato"/>
            </a:endParaRPr>
          </a:p>
          <a:p>
            <a:pPr marL="171450" lvl="0" indent="-171450" algn="l" rtl="0">
              <a:spcBef>
                <a:spcPts val="0"/>
              </a:spcBef>
              <a:spcAft>
                <a:spcPts val="0"/>
              </a:spcAft>
              <a:buFont typeface="Wingdings" panose="05000000000000000000" pitchFamily="2" charset="2"/>
              <a:buChar char="ü"/>
            </a:pPr>
            <a:endParaRPr sz="1200" dirty="0">
              <a:solidFill>
                <a:srgbClr val="3F3F3F"/>
              </a:solidFill>
              <a:latin typeface="Century Gothic" panose="020B0502020202020204" pitchFamily="34" charset="0"/>
              <a:ea typeface="Lato"/>
              <a:cs typeface="Lato"/>
              <a:sym typeface="Lato"/>
            </a:endParaRPr>
          </a:p>
          <a:p>
            <a:pPr marL="457200" lvl="0" indent="-317500" algn="l" rtl="0">
              <a:spcBef>
                <a:spcPts val="0"/>
              </a:spcBef>
              <a:spcAft>
                <a:spcPts val="0"/>
              </a:spcAft>
              <a:buClr>
                <a:srgbClr val="3F3F3F"/>
              </a:buClr>
              <a:buSzPts val="1400"/>
              <a:buFont typeface="Wingdings" panose="05000000000000000000" pitchFamily="2" charset="2"/>
              <a:buChar char="ü"/>
            </a:pPr>
            <a:r>
              <a:rPr lang="en-ID" sz="1200" dirty="0">
                <a:solidFill>
                  <a:srgbClr val="3F3F3F"/>
                </a:solidFill>
                <a:latin typeface="Century Gothic" panose="020B0502020202020204" pitchFamily="34" charset="0"/>
                <a:ea typeface="Lato"/>
                <a:cs typeface="Lato"/>
                <a:sym typeface="Lato"/>
              </a:rPr>
              <a:t>General Informations</a:t>
            </a:r>
            <a:endParaRPr sz="1200" dirty="0">
              <a:solidFill>
                <a:srgbClr val="3F3F3F"/>
              </a:solidFill>
              <a:latin typeface="Century Gothic" panose="020B0502020202020204" pitchFamily="34" charset="0"/>
              <a:ea typeface="Lato"/>
              <a:cs typeface="Lato"/>
              <a:sym typeface="Lato"/>
            </a:endParaRPr>
          </a:p>
          <a:p>
            <a:pPr marL="457200" lvl="0" indent="-317500" algn="l" rtl="0">
              <a:spcBef>
                <a:spcPts val="0"/>
              </a:spcBef>
              <a:spcAft>
                <a:spcPts val="0"/>
              </a:spcAft>
              <a:buClr>
                <a:srgbClr val="3F3F3F"/>
              </a:buClr>
              <a:buSzPts val="1400"/>
              <a:buFont typeface="Wingdings" panose="05000000000000000000" pitchFamily="2" charset="2"/>
              <a:buChar char="ü"/>
            </a:pPr>
            <a:r>
              <a:rPr lang="en-ID" sz="1200" dirty="0">
                <a:solidFill>
                  <a:srgbClr val="3F3F3F"/>
                </a:solidFill>
                <a:latin typeface="Century Gothic" panose="020B0502020202020204" pitchFamily="34" charset="0"/>
                <a:ea typeface="Lato"/>
                <a:cs typeface="Lato"/>
                <a:sym typeface="Lato"/>
              </a:rPr>
              <a:t>Events</a:t>
            </a:r>
            <a:endParaRPr sz="1200" dirty="0">
              <a:solidFill>
                <a:srgbClr val="3F3F3F"/>
              </a:solidFill>
              <a:latin typeface="Century Gothic" panose="020B0502020202020204" pitchFamily="34" charset="0"/>
              <a:ea typeface="Lato"/>
              <a:cs typeface="Lato"/>
              <a:sym typeface="Lato"/>
            </a:endParaRPr>
          </a:p>
          <a:p>
            <a:pPr marL="457200" lvl="0" indent="-317500" algn="l" rtl="0">
              <a:spcBef>
                <a:spcPts val="0"/>
              </a:spcBef>
              <a:spcAft>
                <a:spcPts val="0"/>
              </a:spcAft>
              <a:buClr>
                <a:srgbClr val="3F3F3F"/>
              </a:buClr>
              <a:buSzPts val="1400"/>
              <a:buFont typeface="Wingdings" panose="05000000000000000000" pitchFamily="2" charset="2"/>
              <a:buChar char="ü"/>
            </a:pPr>
            <a:r>
              <a:rPr lang="en-ID" sz="1200" dirty="0">
                <a:solidFill>
                  <a:srgbClr val="3F3F3F"/>
                </a:solidFill>
                <a:latin typeface="Century Gothic" panose="020B0502020202020204" pitchFamily="34" charset="0"/>
                <a:ea typeface="Lato"/>
                <a:cs typeface="Lato"/>
                <a:sym typeface="Lato"/>
              </a:rPr>
              <a:t>Courses</a:t>
            </a:r>
            <a:endParaRPr sz="1200" dirty="0">
              <a:solidFill>
                <a:srgbClr val="3F3F3F"/>
              </a:solidFill>
              <a:latin typeface="Century Gothic" panose="020B0502020202020204" pitchFamily="34" charset="0"/>
              <a:ea typeface="Lato"/>
              <a:cs typeface="Lato"/>
              <a:sym typeface="Lato"/>
            </a:endParaRPr>
          </a:p>
          <a:p>
            <a:pPr marL="457200" lvl="0" indent="-317500" algn="l" rtl="0">
              <a:spcBef>
                <a:spcPts val="0"/>
              </a:spcBef>
              <a:spcAft>
                <a:spcPts val="0"/>
              </a:spcAft>
              <a:buClr>
                <a:srgbClr val="3F3F3F"/>
              </a:buClr>
              <a:buSzPts val="1400"/>
              <a:buFont typeface="Wingdings" panose="05000000000000000000" pitchFamily="2" charset="2"/>
              <a:buChar char="ü"/>
            </a:pPr>
            <a:r>
              <a:rPr lang="en-ID" sz="1200" dirty="0">
                <a:solidFill>
                  <a:srgbClr val="3F3F3F"/>
                </a:solidFill>
                <a:latin typeface="Century Gothic" panose="020B0502020202020204" pitchFamily="34" charset="0"/>
                <a:ea typeface="Lato"/>
                <a:cs typeface="Lato"/>
                <a:sym typeface="Lato"/>
              </a:rPr>
              <a:t>Social Media</a:t>
            </a:r>
            <a:endParaRPr sz="1200" dirty="0">
              <a:solidFill>
                <a:srgbClr val="3F3F3F"/>
              </a:solidFill>
              <a:latin typeface="Century Gothic" panose="020B0502020202020204" pitchFamily="34" charset="0"/>
              <a:ea typeface="Lato"/>
              <a:cs typeface="Lato"/>
              <a:sym typeface="Lato"/>
            </a:endParaRPr>
          </a:p>
          <a:p>
            <a:pPr marL="0" marR="0" lvl="0" indent="0" algn="just" rtl="0">
              <a:lnSpc>
                <a:spcPct val="150000"/>
              </a:lnSpc>
              <a:spcBef>
                <a:spcPts val="0"/>
              </a:spcBef>
              <a:spcAft>
                <a:spcPts val="0"/>
              </a:spcAft>
              <a:buNone/>
            </a:pPr>
            <a:endParaRPr sz="1200" dirty="0">
              <a:solidFill>
                <a:schemeClr val="dk1"/>
              </a:solidFill>
              <a:latin typeface="Lato"/>
              <a:ea typeface="Lato"/>
              <a:cs typeface="Lato"/>
              <a:sym typeface="Lato"/>
            </a:endParaRPr>
          </a:p>
        </p:txBody>
      </p:sp>
      <p:grpSp>
        <p:nvGrpSpPr>
          <p:cNvPr id="353" name="Google Shape;353;p60"/>
          <p:cNvGrpSpPr/>
          <p:nvPr/>
        </p:nvGrpSpPr>
        <p:grpSpPr>
          <a:xfrm>
            <a:off x="244846" y="1048523"/>
            <a:ext cx="5073383" cy="4205782"/>
            <a:chOff x="820421" y="1619248"/>
            <a:chExt cx="5073383" cy="4205782"/>
          </a:xfrm>
        </p:grpSpPr>
        <p:grpSp>
          <p:nvGrpSpPr>
            <p:cNvPr id="354" name="Google Shape;354;p60"/>
            <p:cNvGrpSpPr/>
            <p:nvPr/>
          </p:nvGrpSpPr>
          <p:grpSpPr>
            <a:xfrm>
              <a:off x="820421" y="1619248"/>
              <a:ext cx="5073383" cy="4205782"/>
              <a:chOff x="152400" y="438150"/>
              <a:chExt cx="6307825" cy="5228470"/>
            </a:xfrm>
          </p:grpSpPr>
          <p:pic>
            <p:nvPicPr>
              <p:cNvPr id="355" name="Google Shape;355;p60" descr="imac.png"/>
              <p:cNvPicPr preferRelativeResize="0"/>
              <p:nvPr/>
            </p:nvPicPr>
            <p:blipFill rotWithShape="1">
              <a:blip r:embed="rId3">
                <a:alphaModFix/>
              </a:blip>
              <a:srcRect/>
              <a:stretch/>
            </p:blipFill>
            <p:spPr>
              <a:xfrm>
                <a:off x="152400" y="438150"/>
                <a:ext cx="6307825" cy="5228470"/>
              </a:xfrm>
              <a:prstGeom prst="rect">
                <a:avLst/>
              </a:prstGeom>
              <a:noFill/>
              <a:ln>
                <a:noFill/>
              </a:ln>
            </p:spPr>
          </p:pic>
          <p:sp>
            <p:nvSpPr>
              <p:cNvPr id="356" name="Google Shape;356;p60"/>
              <p:cNvSpPr/>
              <p:nvPr/>
            </p:nvSpPr>
            <p:spPr>
              <a:xfrm>
                <a:off x="381344" y="667077"/>
                <a:ext cx="5868300" cy="35049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Teko"/>
                  <a:ea typeface="Teko"/>
                  <a:cs typeface="Teko"/>
                  <a:sym typeface="Teko"/>
                </a:endParaRPr>
              </a:p>
            </p:txBody>
          </p:sp>
        </p:grpSp>
        <p:pic>
          <p:nvPicPr>
            <p:cNvPr id="357" name="Google Shape;357;p60"/>
            <p:cNvPicPr preferRelativeResize="0"/>
            <p:nvPr/>
          </p:nvPicPr>
          <p:blipFill rotWithShape="1">
            <a:blip r:embed="rId5">
              <a:alphaModFix/>
            </a:blip>
            <a:srcRect l="12309" t="10365" r="17267" b="15063"/>
            <a:stretch/>
          </p:blipFill>
          <p:spPr>
            <a:xfrm>
              <a:off x="998175" y="1804500"/>
              <a:ext cx="4728326" cy="2816276"/>
            </a:xfrm>
            <a:prstGeom prst="rect">
              <a:avLst/>
            </a:prstGeom>
            <a:noFill/>
            <a:ln>
              <a:noFill/>
            </a:ln>
          </p:spPr>
        </p:pic>
      </p:grpSp>
      <p:sp>
        <p:nvSpPr>
          <p:cNvPr id="358" name="Google Shape;358;p60"/>
          <p:cNvSpPr/>
          <p:nvPr/>
        </p:nvSpPr>
        <p:spPr>
          <a:xfrm>
            <a:off x="9515675" y="282475"/>
            <a:ext cx="2676300" cy="62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0"/>
          <p:cNvSpPr/>
          <p:nvPr/>
        </p:nvSpPr>
        <p:spPr>
          <a:xfrm>
            <a:off x="208400" y="306950"/>
            <a:ext cx="771600" cy="37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0"/>
          <p:cNvSpPr/>
          <p:nvPr/>
        </p:nvSpPr>
        <p:spPr>
          <a:xfrm>
            <a:off x="0" y="0"/>
            <a:ext cx="6518015" cy="6884504"/>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ym typeface="Calibri"/>
            </a:endParaRPr>
          </a:p>
        </p:txBody>
      </p:sp>
      <p:sp>
        <p:nvSpPr>
          <p:cNvPr id="198" name="Google Shape;198;p50"/>
          <p:cNvSpPr txBox="1"/>
          <p:nvPr/>
        </p:nvSpPr>
        <p:spPr>
          <a:xfrm>
            <a:off x="7251261" y="992275"/>
            <a:ext cx="46824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D" sz="5400" dirty="0">
                <a:solidFill>
                  <a:schemeClr val="dk1"/>
                </a:solidFill>
                <a:latin typeface="Montserrat"/>
                <a:ea typeface="Montserrat"/>
                <a:cs typeface="Montserrat"/>
                <a:sym typeface="Montserrat"/>
              </a:rPr>
              <a:t>#Getsinging</a:t>
            </a:r>
            <a:endParaRPr dirty="0"/>
          </a:p>
        </p:txBody>
      </p:sp>
      <p:sp>
        <p:nvSpPr>
          <p:cNvPr id="199" name="Google Shape;199;p50"/>
          <p:cNvSpPr txBox="1"/>
          <p:nvPr/>
        </p:nvSpPr>
        <p:spPr>
          <a:xfrm>
            <a:off x="7280296" y="2312621"/>
            <a:ext cx="4049400" cy="3216225"/>
          </a:xfrm>
          <a:prstGeom prst="rect">
            <a:avLst/>
          </a:prstGeom>
          <a:noFill/>
          <a:ln>
            <a:noFill/>
          </a:ln>
        </p:spPr>
        <p:txBody>
          <a:bodyPr spcFirstLastPara="1" wrap="square" lIns="91425" tIns="45700" rIns="91425" bIns="45700" anchor="t" anchorCtr="0">
            <a:spAutoFit/>
          </a:bodyPr>
          <a:lstStyle/>
          <a:p>
            <a:pPr marL="475615" lvl="0" indent="-488315" algn="l" rtl="0">
              <a:spcBef>
                <a:spcPts val="0"/>
              </a:spcBef>
              <a:spcAft>
                <a:spcPts val="0"/>
              </a:spcAft>
              <a:buClr>
                <a:srgbClr val="262626"/>
              </a:buClr>
              <a:buSzPts val="1400"/>
              <a:buFont typeface="Wingdings" panose="05000000000000000000" pitchFamily="2" charset="2"/>
              <a:buChar char="ü"/>
            </a:pPr>
            <a:r>
              <a:rPr lang="en-ID" sz="1400" dirty="0">
                <a:solidFill>
                  <a:srgbClr val="3F3F3F"/>
                </a:solidFill>
                <a:latin typeface="Century Gothic" panose="020B0502020202020204" pitchFamily="34" charset="0"/>
                <a:ea typeface="Montserrat"/>
                <a:cs typeface="Montserrat"/>
                <a:sym typeface="Montserrat"/>
              </a:rPr>
              <a:t>Introduction of the concept.</a:t>
            </a:r>
            <a:endParaRPr sz="1400" dirty="0">
              <a:latin typeface="Century Gothic" panose="020B0502020202020204" pitchFamily="34" charset="0"/>
              <a:ea typeface="Montserrat"/>
              <a:cs typeface="Montserrat"/>
              <a:sym typeface="Montserrat"/>
            </a:endParaRPr>
          </a:p>
          <a:p>
            <a:pPr marL="475615" lvl="0" indent="-399415" algn="l" rtl="0">
              <a:spcBef>
                <a:spcPts val="335"/>
              </a:spcBef>
              <a:spcAft>
                <a:spcPts val="0"/>
              </a:spcAft>
              <a:buClr>
                <a:srgbClr val="262626"/>
              </a:buClr>
              <a:buSzPts val="1200"/>
              <a:buFont typeface="Wingdings" panose="05000000000000000000" pitchFamily="2" charset="2"/>
              <a:buChar char="ü"/>
            </a:pPr>
            <a:endParaRPr sz="1400" dirty="0">
              <a:solidFill>
                <a:srgbClr val="3F3F3F"/>
              </a:solidFill>
              <a:latin typeface="Century Gothic" panose="020B0502020202020204" pitchFamily="34" charset="0"/>
              <a:ea typeface="Montserrat"/>
              <a:cs typeface="Montserrat"/>
              <a:sym typeface="Montserrat"/>
            </a:endParaRPr>
          </a:p>
          <a:p>
            <a:pPr marL="475615" lvl="0" indent="-488315" algn="l" rtl="0">
              <a:spcBef>
                <a:spcPts val="335"/>
              </a:spcBef>
              <a:spcAft>
                <a:spcPts val="0"/>
              </a:spcAft>
              <a:buClr>
                <a:srgbClr val="262626"/>
              </a:buClr>
              <a:buSzPts val="1400"/>
              <a:buFont typeface="Wingdings" panose="05000000000000000000" pitchFamily="2" charset="2"/>
              <a:buChar char="ü"/>
            </a:pPr>
            <a:r>
              <a:rPr lang="en-ID" sz="1400" dirty="0">
                <a:solidFill>
                  <a:srgbClr val="3F3F3F"/>
                </a:solidFill>
                <a:latin typeface="Century Gothic" panose="020B0502020202020204" pitchFamily="34" charset="0"/>
                <a:ea typeface="Montserrat"/>
                <a:cs typeface="Montserrat"/>
                <a:sym typeface="Montserrat"/>
              </a:rPr>
              <a:t>The different categories.</a:t>
            </a:r>
            <a:endParaRPr sz="1400" dirty="0">
              <a:solidFill>
                <a:srgbClr val="3F3F3F"/>
              </a:solidFill>
              <a:latin typeface="Century Gothic" panose="020B0502020202020204" pitchFamily="34" charset="0"/>
              <a:ea typeface="Montserrat"/>
              <a:cs typeface="Montserrat"/>
              <a:sym typeface="Montserrat"/>
            </a:endParaRPr>
          </a:p>
          <a:p>
            <a:pPr marL="285750" lvl="0" indent="-285750" algn="l" rtl="0">
              <a:spcBef>
                <a:spcPts val="335"/>
              </a:spcBef>
              <a:spcAft>
                <a:spcPts val="0"/>
              </a:spcAft>
              <a:buFont typeface="Wingdings" panose="05000000000000000000" pitchFamily="2" charset="2"/>
              <a:buChar char="ü"/>
            </a:pPr>
            <a:endParaRPr sz="1400" dirty="0">
              <a:solidFill>
                <a:srgbClr val="3F3F3F"/>
              </a:solidFill>
              <a:latin typeface="Century Gothic" panose="020B0502020202020204" pitchFamily="34" charset="0"/>
              <a:ea typeface="Montserrat"/>
              <a:cs typeface="Montserrat"/>
              <a:sym typeface="Montserrat"/>
            </a:endParaRPr>
          </a:p>
          <a:p>
            <a:pPr marL="475615" lvl="0" indent="-488315" algn="l" rtl="0">
              <a:spcBef>
                <a:spcPts val="335"/>
              </a:spcBef>
              <a:spcAft>
                <a:spcPts val="0"/>
              </a:spcAft>
              <a:buClr>
                <a:srgbClr val="3F3F3F"/>
              </a:buClr>
              <a:buSzPts val="1400"/>
              <a:buFont typeface="Wingdings" panose="05000000000000000000" pitchFamily="2" charset="2"/>
              <a:buChar char="ü"/>
            </a:pPr>
            <a:r>
              <a:rPr lang="en-ID" sz="1400" dirty="0">
                <a:solidFill>
                  <a:srgbClr val="3F3F3F"/>
                </a:solidFill>
                <a:latin typeface="Century Gothic" panose="020B0502020202020204" pitchFamily="34" charset="0"/>
                <a:ea typeface="Montserrat"/>
                <a:cs typeface="Montserrat"/>
                <a:sym typeface="Montserrat"/>
              </a:rPr>
              <a:t>Videos.</a:t>
            </a:r>
            <a:endParaRPr sz="1400" dirty="0">
              <a:solidFill>
                <a:srgbClr val="3F3F3F"/>
              </a:solidFill>
              <a:latin typeface="Century Gothic" panose="020B0502020202020204" pitchFamily="34" charset="0"/>
              <a:ea typeface="Montserrat"/>
              <a:cs typeface="Montserrat"/>
              <a:sym typeface="Montserrat"/>
            </a:endParaRPr>
          </a:p>
          <a:p>
            <a:pPr marL="285750" lvl="0" indent="-285750" algn="l" rtl="0">
              <a:spcBef>
                <a:spcPts val="335"/>
              </a:spcBef>
              <a:spcAft>
                <a:spcPts val="0"/>
              </a:spcAft>
              <a:buFont typeface="Wingdings" panose="05000000000000000000" pitchFamily="2" charset="2"/>
              <a:buChar char="ü"/>
            </a:pPr>
            <a:endParaRPr sz="1400" dirty="0">
              <a:solidFill>
                <a:srgbClr val="3F3F3F"/>
              </a:solidFill>
              <a:latin typeface="Century Gothic" panose="020B0502020202020204" pitchFamily="34" charset="0"/>
              <a:ea typeface="Montserrat"/>
              <a:cs typeface="Montserrat"/>
              <a:sym typeface="Montserrat"/>
            </a:endParaRPr>
          </a:p>
          <a:p>
            <a:pPr marL="475615" lvl="0" indent="-488315" algn="l" rtl="0">
              <a:spcBef>
                <a:spcPts val="335"/>
              </a:spcBef>
              <a:spcAft>
                <a:spcPts val="0"/>
              </a:spcAft>
              <a:buClr>
                <a:srgbClr val="3F3F3F"/>
              </a:buClr>
              <a:buSzPts val="1400"/>
              <a:buFont typeface="Wingdings" panose="05000000000000000000" pitchFamily="2" charset="2"/>
              <a:buChar char="ü"/>
            </a:pPr>
            <a:r>
              <a:rPr lang="en-ID" sz="1400" dirty="0">
                <a:solidFill>
                  <a:srgbClr val="3F3F3F"/>
                </a:solidFill>
                <a:latin typeface="Century Gothic" panose="020B0502020202020204" pitchFamily="34" charset="0"/>
                <a:ea typeface="Montserrat"/>
                <a:cs typeface="Montserrat"/>
                <a:sym typeface="Montserrat"/>
              </a:rPr>
              <a:t>Dropbox.</a:t>
            </a:r>
            <a:endParaRPr sz="1400" dirty="0">
              <a:solidFill>
                <a:srgbClr val="3F3F3F"/>
              </a:solidFill>
              <a:latin typeface="Century Gothic" panose="020B0502020202020204" pitchFamily="34" charset="0"/>
              <a:ea typeface="Montserrat"/>
              <a:cs typeface="Montserrat"/>
              <a:sym typeface="Montserrat"/>
            </a:endParaRPr>
          </a:p>
          <a:p>
            <a:pPr marL="285750" lvl="0" indent="-285750" algn="l" rtl="0">
              <a:spcBef>
                <a:spcPts val="335"/>
              </a:spcBef>
              <a:spcAft>
                <a:spcPts val="0"/>
              </a:spcAft>
              <a:buFont typeface="Wingdings" panose="05000000000000000000" pitchFamily="2" charset="2"/>
              <a:buChar char="ü"/>
            </a:pPr>
            <a:endParaRPr sz="1400" dirty="0">
              <a:solidFill>
                <a:srgbClr val="3F3F3F"/>
              </a:solidFill>
              <a:latin typeface="Century Gothic" panose="020B0502020202020204" pitchFamily="34" charset="0"/>
              <a:ea typeface="Montserrat"/>
              <a:cs typeface="Montserrat"/>
              <a:sym typeface="Montserrat"/>
            </a:endParaRPr>
          </a:p>
          <a:p>
            <a:pPr marL="475615" lvl="0" indent="-488315" algn="l" rtl="0">
              <a:spcBef>
                <a:spcPts val="335"/>
              </a:spcBef>
              <a:spcAft>
                <a:spcPts val="0"/>
              </a:spcAft>
              <a:buClr>
                <a:srgbClr val="3F3F3F"/>
              </a:buClr>
              <a:buSzPts val="1400"/>
              <a:buFont typeface="Wingdings" panose="05000000000000000000" pitchFamily="2" charset="2"/>
              <a:buChar char="ü"/>
            </a:pPr>
            <a:r>
              <a:rPr lang="en-ID" sz="1400" dirty="0">
                <a:solidFill>
                  <a:srgbClr val="3F3F3F"/>
                </a:solidFill>
                <a:latin typeface="Century Gothic" panose="020B0502020202020204" pitchFamily="34" charset="0"/>
                <a:ea typeface="Montserrat"/>
                <a:cs typeface="Montserrat"/>
                <a:sym typeface="Montserrat"/>
              </a:rPr>
              <a:t>Voting poll.</a:t>
            </a:r>
            <a:endParaRPr sz="1400" dirty="0">
              <a:solidFill>
                <a:srgbClr val="3F3F3F"/>
              </a:solidFill>
              <a:latin typeface="Century Gothic" panose="020B0502020202020204" pitchFamily="34" charset="0"/>
              <a:ea typeface="Montserrat"/>
              <a:cs typeface="Montserrat"/>
              <a:sym typeface="Montserrat"/>
            </a:endParaRPr>
          </a:p>
          <a:p>
            <a:pPr marL="285750" lvl="0" indent="-285750" algn="l" rtl="0">
              <a:spcBef>
                <a:spcPts val="335"/>
              </a:spcBef>
              <a:spcAft>
                <a:spcPts val="0"/>
              </a:spcAft>
              <a:buFont typeface="Wingdings" panose="05000000000000000000" pitchFamily="2" charset="2"/>
              <a:buChar char="ü"/>
            </a:pPr>
            <a:endParaRPr sz="1400" dirty="0">
              <a:solidFill>
                <a:srgbClr val="3F3F3F"/>
              </a:solidFill>
              <a:latin typeface="Century Gothic" panose="020B0502020202020204" pitchFamily="34" charset="0"/>
              <a:ea typeface="Montserrat"/>
              <a:cs typeface="Montserrat"/>
              <a:sym typeface="Montserrat"/>
            </a:endParaRPr>
          </a:p>
          <a:p>
            <a:pPr marL="475615" lvl="0" indent="-488315" algn="l" rtl="0">
              <a:spcBef>
                <a:spcPts val="335"/>
              </a:spcBef>
              <a:spcAft>
                <a:spcPts val="0"/>
              </a:spcAft>
              <a:buClr>
                <a:srgbClr val="3F3F3F"/>
              </a:buClr>
              <a:buSzPts val="1400"/>
              <a:buFont typeface="Wingdings" panose="05000000000000000000" pitchFamily="2" charset="2"/>
              <a:buChar char="ü"/>
            </a:pPr>
            <a:r>
              <a:rPr lang="en-ID" sz="1400" dirty="0">
                <a:solidFill>
                  <a:srgbClr val="3F3F3F"/>
                </a:solidFill>
                <a:latin typeface="Century Gothic" panose="020B0502020202020204" pitchFamily="34" charset="0"/>
                <a:ea typeface="Montserrat"/>
                <a:cs typeface="Montserrat"/>
                <a:sym typeface="Montserrat"/>
              </a:rPr>
              <a:t>Sponsors.</a:t>
            </a:r>
            <a:endParaRPr sz="1400" dirty="0">
              <a:solidFill>
                <a:srgbClr val="3F3F3F"/>
              </a:solidFill>
              <a:latin typeface="Century Gothic" panose="020B0502020202020204" pitchFamily="34" charset="0"/>
              <a:ea typeface="Montserrat"/>
              <a:cs typeface="Montserrat"/>
              <a:sym typeface="Montserrat"/>
            </a:endParaRPr>
          </a:p>
          <a:p>
            <a:pPr marL="0" marR="0" lvl="0" indent="0" algn="l" rtl="0">
              <a:spcBef>
                <a:spcPts val="0"/>
              </a:spcBef>
              <a:spcAft>
                <a:spcPts val="0"/>
              </a:spcAft>
              <a:buNone/>
            </a:pPr>
            <a:endParaRPr sz="2400" dirty="0">
              <a:solidFill>
                <a:schemeClr val="dk1"/>
              </a:solidFill>
              <a:latin typeface="Montserrat"/>
              <a:ea typeface="Montserrat"/>
              <a:cs typeface="Montserrat"/>
              <a:sym typeface="Montserrat"/>
            </a:endParaRPr>
          </a:p>
        </p:txBody>
      </p:sp>
      <p:grpSp>
        <p:nvGrpSpPr>
          <p:cNvPr id="200" name="Google Shape;200;p50"/>
          <p:cNvGrpSpPr/>
          <p:nvPr/>
        </p:nvGrpSpPr>
        <p:grpSpPr>
          <a:xfrm>
            <a:off x="135208" y="1090680"/>
            <a:ext cx="6248450" cy="3771450"/>
            <a:chOff x="7048500" y="1714501"/>
            <a:chExt cx="7918452" cy="4779432"/>
          </a:xfrm>
        </p:grpSpPr>
        <p:pic>
          <p:nvPicPr>
            <p:cNvPr id="201" name="Google Shape;201;p50"/>
            <p:cNvPicPr preferRelativeResize="0"/>
            <p:nvPr/>
          </p:nvPicPr>
          <p:blipFill rotWithShape="1">
            <a:blip r:embed="rId3">
              <a:alphaModFix/>
            </a:blip>
            <a:srcRect/>
            <a:stretch/>
          </p:blipFill>
          <p:spPr>
            <a:xfrm>
              <a:off x="7048500" y="1714501"/>
              <a:ext cx="7918452" cy="4779432"/>
            </a:xfrm>
            <a:prstGeom prst="rect">
              <a:avLst/>
            </a:prstGeom>
            <a:noFill/>
            <a:ln>
              <a:noFill/>
            </a:ln>
          </p:spPr>
        </p:pic>
        <p:sp>
          <p:nvSpPr>
            <p:cNvPr id="202" name="Google Shape;202;p50"/>
            <p:cNvSpPr/>
            <p:nvPr/>
          </p:nvSpPr>
          <p:spPr>
            <a:xfrm>
              <a:off x="7977718" y="1960035"/>
              <a:ext cx="6087600" cy="38037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Teko"/>
                <a:ea typeface="Teko"/>
                <a:cs typeface="Teko"/>
                <a:sym typeface="Teko"/>
              </a:endParaRPr>
            </a:p>
          </p:txBody>
        </p:sp>
      </p:grpSp>
      <p:pic>
        <p:nvPicPr>
          <p:cNvPr id="203" name="Google Shape;203;p50"/>
          <p:cNvPicPr preferRelativeResize="0"/>
          <p:nvPr/>
        </p:nvPicPr>
        <p:blipFill rotWithShape="1">
          <a:blip r:embed="rId5">
            <a:alphaModFix/>
          </a:blip>
          <a:srcRect l="11272" t="7205" r="10553" b="6192"/>
          <a:stretch/>
        </p:blipFill>
        <p:spPr>
          <a:xfrm>
            <a:off x="873530" y="1285781"/>
            <a:ext cx="4816176" cy="3001101"/>
          </a:xfrm>
          <a:prstGeom prst="rect">
            <a:avLst/>
          </a:prstGeom>
          <a:noFill/>
          <a:ln>
            <a:noFill/>
          </a:ln>
        </p:spPr>
      </p:pic>
      <p:sp>
        <p:nvSpPr>
          <p:cNvPr id="205" name="Google Shape;205;p50"/>
          <p:cNvSpPr/>
          <p:nvPr/>
        </p:nvSpPr>
        <p:spPr>
          <a:xfrm>
            <a:off x="9234025" y="417175"/>
            <a:ext cx="2958000" cy="575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3"/>
          <p:cNvSpPr/>
          <p:nvPr/>
        </p:nvSpPr>
        <p:spPr>
          <a:xfrm>
            <a:off x="6248437" y="844913"/>
            <a:ext cx="5945400" cy="9405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63"/>
          <p:cNvSpPr/>
          <p:nvPr/>
        </p:nvSpPr>
        <p:spPr>
          <a:xfrm>
            <a:off x="1977625" y="1"/>
            <a:ext cx="1937700" cy="21612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2" name="Google Shape;412;p63"/>
          <p:cNvPicPr preferRelativeResize="0">
            <a:picLocks noGrp="1"/>
          </p:cNvPicPr>
          <p:nvPr>
            <p:ph type="pic" idx="2"/>
          </p:nvPr>
        </p:nvPicPr>
        <p:blipFill rotWithShape="1">
          <a:blip r:embed="rId3">
            <a:alphaModFix/>
          </a:blip>
          <a:srcRect l="14793" r="14793"/>
          <a:stretch/>
        </p:blipFill>
        <p:spPr>
          <a:xfrm>
            <a:off x="7879444" y="1756229"/>
            <a:ext cx="1378858" cy="2624236"/>
          </a:xfrm>
          <a:prstGeom prst="rect">
            <a:avLst/>
          </a:prstGeom>
          <a:noFill/>
          <a:ln>
            <a:noFill/>
          </a:ln>
        </p:spPr>
      </p:pic>
      <p:sp>
        <p:nvSpPr>
          <p:cNvPr id="413" name="Google Shape;413;p63"/>
          <p:cNvSpPr txBox="1"/>
          <p:nvPr/>
        </p:nvSpPr>
        <p:spPr>
          <a:xfrm>
            <a:off x="1284400" y="2161347"/>
            <a:ext cx="404948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D" sz="5400" dirty="0">
                <a:solidFill>
                  <a:schemeClr val="dk1"/>
                </a:solidFill>
                <a:latin typeface="Montserrat"/>
                <a:ea typeface="Montserrat"/>
                <a:cs typeface="Montserrat"/>
                <a:sym typeface="Montserrat"/>
              </a:rPr>
              <a:t>Instagram</a:t>
            </a:r>
            <a:endParaRPr dirty="0"/>
          </a:p>
        </p:txBody>
      </p:sp>
      <p:sp>
        <p:nvSpPr>
          <p:cNvPr id="414" name="Google Shape;414;p63"/>
          <p:cNvSpPr/>
          <p:nvPr/>
        </p:nvSpPr>
        <p:spPr>
          <a:xfrm>
            <a:off x="465100" y="3084960"/>
            <a:ext cx="4985100" cy="74924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ID" sz="1400" dirty="0">
                <a:solidFill>
                  <a:srgbClr val="333333"/>
                </a:solidFill>
                <a:latin typeface="Century Gothic" panose="020B0502020202020204" pitchFamily="34" charset="0"/>
                <a:ea typeface="Lato"/>
                <a:cs typeface="Lato"/>
                <a:sym typeface="Lato"/>
              </a:rPr>
              <a:t>Instagram offers brand engagement that is 25% higher than all other social networks.</a:t>
            </a:r>
            <a:endParaRPr sz="1400" dirty="0">
              <a:solidFill>
                <a:srgbClr val="262626"/>
              </a:solidFill>
              <a:latin typeface="Century Gothic" panose="020B0502020202020204" pitchFamily="34" charset="0"/>
              <a:ea typeface="Lato"/>
              <a:cs typeface="Lato"/>
              <a:sym typeface="Lato"/>
            </a:endParaRPr>
          </a:p>
          <a:p>
            <a:pPr marL="0" marR="0" lvl="0" indent="0" algn="just" rtl="0">
              <a:lnSpc>
                <a:spcPct val="150000"/>
              </a:lnSpc>
              <a:spcBef>
                <a:spcPts val="0"/>
              </a:spcBef>
              <a:spcAft>
                <a:spcPts val="0"/>
              </a:spcAft>
              <a:buNone/>
            </a:pPr>
            <a:endParaRPr sz="1200" dirty="0">
              <a:solidFill>
                <a:schemeClr val="dk1"/>
              </a:solidFill>
              <a:latin typeface="Lato"/>
              <a:ea typeface="Lato"/>
              <a:cs typeface="Lato"/>
              <a:sym typeface="Lato"/>
            </a:endParaRPr>
          </a:p>
        </p:txBody>
      </p:sp>
      <p:sp>
        <p:nvSpPr>
          <p:cNvPr id="415" name="Google Shape;415;p63"/>
          <p:cNvSpPr/>
          <p:nvPr/>
        </p:nvSpPr>
        <p:spPr>
          <a:xfrm>
            <a:off x="157000" y="224850"/>
            <a:ext cx="616200" cy="302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3"/>
          <p:cNvSpPr/>
          <p:nvPr/>
        </p:nvSpPr>
        <p:spPr>
          <a:xfrm>
            <a:off x="9312225" y="370525"/>
            <a:ext cx="2879700" cy="48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7" name="Google Shape;417;p63"/>
          <p:cNvPicPr preferRelativeResize="0"/>
          <p:nvPr/>
        </p:nvPicPr>
        <p:blipFill rotWithShape="1">
          <a:blip r:embed="rId4">
            <a:alphaModFix/>
          </a:blip>
          <a:srcRect/>
          <a:stretch/>
        </p:blipFill>
        <p:spPr>
          <a:xfrm>
            <a:off x="5682954" y="2"/>
            <a:ext cx="6857998" cy="6857998"/>
          </a:xfrm>
          <a:prstGeom prst="rect">
            <a:avLst/>
          </a:prstGeom>
          <a:noFill/>
          <a:ln>
            <a:noFill/>
          </a:ln>
        </p:spPr>
      </p:pic>
      <p:sp>
        <p:nvSpPr>
          <p:cNvPr id="418" name="Google Shape;418;p63"/>
          <p:cNvSpPr/>
          <p:nvPr/>
        </p:nvSpPr>
        <p:spPr>
          <a:xfrm>
            <a:off x="1988800" y="3833699"/>
            <a:ext cx="1937700" cy="30243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53"/>
          <p:cNvSpPr/>
          <p:nvPr/>
        </p:nvSpPr>
        <p:spPr>
          <a:xfrm>
            <a:off x="425394" y="1090680"/>
            <a:ext cx="5936700" cy="46767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4" name="Google Shape;244;p53"/>
          <p:cNvSpPr txBox="1"/>
          <p:nvPr/>
        </p:nvSpPr>
        <p:spPr>
          <a:xfrm>
            <a:off x="425395" y="1045350"/>
            <a:ext cx="59367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D" sz="5400" dirty="0">
                <a:solidFill>
                  <a:schemeClr val="bg1"/>
                </a:solidFill>
                <a:latin typeface="Montserrat"/>
                <a:ea typeface="Montserrat"/>
                <a:cs typeface="Montserrat"/>
                <a:sym typeface="Montserrat"/>
              </a:rPr>
              <a:t>How to participate?</a:t>
            </a:r>
            <a:endParaRPr sz="5400" dirty="0">
              <a:solidFill>
                <a:schemeClr val="bg1"/>
              </a:solidFill>
              <a:latin typeface="Montserrat"/>
              <a:ea typeface="Montserrat"/>
              <a:cs typeface="Montserrat"/>
              <a:sym typeface="Montserrat"/>
            </a:endParaRPr>
          </a:p>
        </p:txBody>
      </p:sp>
      <p:sp>
        <p:nvSpPr>
          <p:cNvPr id="245" name="Google Shape;245;p53"/>
          <p:cNvSpPr txBox="1"/>
          <p:nvPr/>
        </p:nvSpPr>
        <p:spPr>
          <a:xfrm>
            <a:off x="1546344" y="2840505"/>
            <a:ext cx="36948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D" sz="2400" dirty="0">
                <a:solidFill>
                  <a:schemeClr val="lt1"/>
                </a:solidFill>
                <a:latin typeface="Montserrat"/>
                <a:ea typeface="Montserrat"/>
                <a:cs typeface="Montserrat"/>
                <a:sym typeface="Montserrat"/>
              </a:rPr>
              <a:t>Submission Form</a:t>
            </a:r>
            <a:endParaRPr dirty="0">
              <a:solidFill>
                <a:schemeClr val="lt1"/>
              </a:solidFill>
            </a:endParaRPr>
          </a:p>
        </p:txBody>
      </p:sp>
      <p:sp>
        <p:nvSpPr>
          <p:cNvPr id="246" name="Google Shape;246;p53"/>
          <p:cNvSpPr/>
          <p:nvPr/>
        </p:nvSpPr>
        <p:spPr>
          <a:xfrm>
            <a:off x="745794" y="3429000"/>
            <a:ext cx="5295900" cy="1440844"/>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ID" sz="1400" dirty="0">
                <a:solidFill>
                  <a:schemeClr val="lt1"/>
                </a:solidFill>
                <a:latin typeface="Century Gothic" panose="020B0502020202020204" pitchFamily="34" charset="0"/>
                <a:ea typeface="Lato"/>
                <a:cs typeface="Lato"/>
                <a:sym typeface="Lato"/>
              </a:rPr>
              <a:t>A submission form was created to collect the details of all participants to have a better record.</a:t>
            </a:r>
            <a:endParaRPr sz="1400" dirty="0">
              <a:solidFill>
                <a:schemeClr val="lt1"/>
              </a:solidFill>
              <a:latin typeface="Century Gothic" panose="020B0502020202020204" pitchFamily="34" charset="0"/>
            </a:endParaRPr>
          </a:p>
        </p:txBody>
      </p:sp>
      <p:sp>
        <p:nvSpPr>
          <p:cNvPr id="247" name="Google Shape;247;p53"/>
          <p:cNvSpPr/>
          <p:nvPr/>
        </p:nvSpPr>
        <p:spPr>
          <a:xfrm>
            <a:off x="9736125" y="404925"/>
            <a:ext cx="2455800" cy="40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3"/>
          <p:cNvSpPr/>
          <p:nvPr/>
        </p:nvSpPr>
        <p:spPr>
          <a:xfrm>
            <a:off x="171650" y="270225"/>
            <a:ext cx="586200" cy="318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53"/>
          <p:cNvGrpSpPr/>
          <p:nvPr/>
        </p:nvGrpSpPr>
        <p:grpSpPr>
          <a:xfrm>
            <a:off x="7795575" y="526650"/>
            <a:ext cx="3881100" cy="5691314"/>
            <a:chOff x="6577525" y="404675"/>
            <a:chExt cx="3881100" cy="5691314"/>
          </a:xfrm>
        </p:grpSpPr>
        <p:pic>
          <p:nvPicPr>
            <p:cNvPr id="250" name="Google Shape;250;p53"/>
            <p:cNvPicPr preferRelativeResize="0"/>
            <p:nvPr/>
          </p:nvPicPr>
          <p:blipFill rotWithShape="1">
            <a:blip r:embed="rId3">
              <a:alphaModFix/>
            </a:blip>
            <a:srcRect l="33457" t="8671" r="33454" b="5047"/>
            <a:stretch/>
          </p:blipFill>
          <p:spPr>
            <a:xfrm>
              <a:off x="6589125" y="420836"/>
              <a:ext cx="3869409" cy="5675154"/>
            </a:xfrm>
            <a:prstGeom prst="rect">
              <a:avLst/>
            </a:prstGeom>
            <a:noFill/>
            <a:ln>
              <a:noFill/>
            </a:ln>
          </p:spPr>
        </p:pic>
        <p:sp>
          <p:nvSpPr>
            <p:cNvPr id="251" name="Google Shape;251;p53"/>
            <p:cNvSpPr/>
            <p:nvPr/>
          </p:nvSpPr>
          <p:spPr>
            <a:xfrm>
              <a:off x="6577525" y="404675"/>
              <a:ext cx="3881100" cy="5691300"/>
            </a:xfrm>
            <a:prstGeom prst="rect">
              <a:avLst/>
            </a:prstGeom>
            <a:no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53"/>
          <p:cNvSpPr/>
          <p:nvPr/>
        </p:nvSpPr>
        <p:spPr>
          <a:xfrm>
            <a:off x="11913704" y="282933"/>
            <a:ext cx="106646" cy="6125737"/>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4"/>
          <p:cNvSpPr/>
          <p:nvPr/>
        </p:nvSpPr>
        <p:spPr>
          <a:xfrm>
            <a:off x="425394" y="1090680"/>
            <a:ext cx="5936700" cy="3052697"/>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8" name="Google Shape;258;p54"/>
          <p:cNvSpPr txBox="1"/>
          <p:nvPr/>
        </p:nvSpPr>
        <p:spPr>
          <a:xfrm>
            <a:off x="757927" y="1271325"/>
            <a:ext cx="5338073"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D" sz="5400" dirty="0">
                <a:solidFill>
                  <a:schemeClr val="lt1"/>
                </a:solidFill>
                <a:latin typeface="Montserrat"/>
                <a:ea typeface="Montserrat"/>
                <a:cs typeface="Montserrat"/>
                <a:sym typeface="Montserrat"/>
              </a:rPr>
              <a:t>How to vote?</a:t>
            </a:r>
            <a:endParaRPr sz="5400" dirty="0">
              <a:solidFill>
                <a:schemeClr val="lt1"/>
              </a:solidFill>
              <a:latin typeface="Montserrat"/>
              <a:ea typeface="Montserrat"/>
              <a:cs typeface="Montserrat"/>
              <a:sym typeface="Montserrat"/>
            </a:endParaRPr>
          </a:p>
        </p:txBody>
      </p:sp>
      <p:sp>
        <p:nvSpPr>
          <p:cNvPr id="259" name="Google Shape;259;p54"/>
          <p:cNvSpPr txBox="1"/>
          <p:nvPr/>
        </p:nvSpPr>
        <p:spPr>
          <a:xfrm>
            <a:off x="1546344" y="2194614"/>
            <a:ext cx="3694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D" sz="2400" dirty="0">
                <a:solidFill>
                  <a:schemeClr val="lt1"/>
                </a:solidFill>
                <a:latin typeface="Montserrat"/>
                <a:ea typeface="Montserrat"/>
                <a:cs typeface="Montserrat"/>
                <a:sym typeface="Montserrat"/>
              </a:rPr>
              <a:t>Voting Poll</a:t>
            </a:r>
            <a:endParaRPr dirty="0">
              <a:solidFill>
                <a:schemeClr val="lt1"/>
              </a:solidFill>
            </a:endParaRPr>
          </a:p>
        </p:txBody>
      </p:sp>
      <p:sp>
        <p:nvSpPr>
          <p:cNvPr id="260" name="Google Shape;260;p54"/>
          <p:cNvSpPr/>
          <p:nvPr/>
        </p:nvSpPr>
        <p:spPr>
          <a:xfrm>
            <a:off x="639352" y="2783757"/>
            <a:ext cx="5575219" cy="923289"/>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ID" sz="1400" dirty="0">
                <a:solidFill>
                  <a:schemeClr val="lt2"/>
                </a:solidFill>
                <a:latin typeface="Century Gothic" panose="020B0502020202020204" pitchFamily="34" charset="0"/>
                <a:ea typeface="Lato"/>
                <a:cs typeface="Lato"/>
                <a:sym typeface="Lato"/>
              </a:rPr>
              <a:t>A voting poll was created so that viewers can vote for their favourite participant for each category.</a:t>
            </a:r>
            <a:endParaRPr sz="1400" dirty="0">
              <a:solidFill>
                <a:schemeClr val="lt2"/>
              </a:solidFill>
              <a:latin typeface="Century Gothic" panose="020B0502020202020204" pitchFamily="34" charset="0"/>
            </a:endParaRPr>
          </a:p>
        </p:txBody>
      </p:sp>
      <p:sp>
        <p:nvSpPr>
          <p:cNvPr id="261" name="Google Shape;261;p54"/>
          <p:cNvSpPr/>
          <p:nvPr/>
        </p:nvSpPr>
        <p:spPr>
          <a:xfrm>
            <a:off x="9736125" y="404925"/>
            <a:ext cx="2455800" cy="40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4"/>
          <p:cNvSpPr/>
          <p:nvPr/>
        </p:nvSpPr>
        <p:spPr>
          <a:xfrm>
            <a:off x="171650" y="270225"/>
            <a:ext cx="586200" cy="318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54"/>
          <p:cNvGrpSpPr/>
          <p:nvPr/>
        </p:nvGrpSpPr>
        <p:grpSpPr>
          <a:xfrm>
            <a:off x="7676258" y="491999"/>
            <a:ext cx="4089923" cy="5681100"/>
            <a:chOff x="6564300" y="404925"/>
            <a:chExt cx="4089923" cy="5681100"/>
          </a:xfrm>
        </p:grpSpPr>
        <p:pic>
          <p:nvPicPr>
            <p:cNvPr id="264" name="Google Shape;264;p54"/>
            <p:cNvPicPr preferRelativeResize="0"/>
            <p:nvPr/>
          </p:nvPicPr>
          <p:blipFill rotWithShape="1">
            <a:blip r:embed="rId3">
              <a:alphaModFix/>
            </a:blip>
            <a:srcRect l="31524" t="6703" r="32397" b="3914"/>
            <a:stretch/>
          </p:blipFill>
          <p:spPr>
            <a:xfrm>
              <a:off x="6577525" y="404925"/>
              <a:ext cx="4076698" cy="5680954"/>
            </a:xfrm>
            <a:prstGeom prst="rect">
              <a:avLst/>
            </a:prstGeom>
            <a:noFill/>
            <a:ln>
              <a:noFill/>
            </a:ln>
          </p:spPr>
        </p:pic>
        <p:sp>
          <p:nvSpPr>
            <p:cNvPr id="265" name="Google Shape;265;p54"/>
            <p:cNvSpPr/>
            <p:nvPr/>
          </p:nvSpPr>
          <p:spPr>
            <a:xfrm>
              <a:off x="6564300" y="404925"/>
              <a:ext cx="4089900" cy="5681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243;p53">
            <a:extLst>
              <a:ext uri="{FF2B5EF4-FFF2-40B4-BE49-F238E27FC236}">
                <a16:creationId xmlns:a16="http://schemas.microsoft.com/office/drawing/2014/main" id="{BBBE0F24-5CC2-48D3-B092-94A32D34E165}"/>
              </a:ext>
            </a:extLst>
          </p:cNvPr>
          <p:cNvSpPr/>
          <p:nvPr/>
        </p:nvSpPr>
        <p:spPr>
          <a:xfrm>
            <a:off x="11913704" y="282933"/>
            <a:ext cx="106646" cy="6125737"/>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7"/>
          <p:cNvSpPr/>
          <p:nvPr/>
        </p:nvSpPr>
        <p:spPr>
          <a:xfrm>
            <a:off x="-370" y="1489679"/>
            <a:ext cx="12192300" cy="1689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57"/>
          <p:cNvSpPr/>
          <p:nvPr/>
        </p:nvSpPr>
        <p:spPr>
          <a:xfrm>
            <a:off x="110425" y="3632425"/>
            <a:ext cx="5001874" cy="14409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en-ID" sz="1400" dirty="0">
                <a:solidFill>
                  <a:srgbClr val="202124"/>
                </a:solidFill>
                <a:latin typeface="Century Gothic" panose="020B0502020202020204" pitchFamily="34" charset="0"/>
                <a:ea typeface="Lato"/>
                <a:cs typeface="Lato"/>
                <a:sym typeface="Lato"/>
              </a:rPr>
              <a:t>The database stores information more efficiently and can handle volumes of information that would be unmanageable. </a:t>
            </a:r>
            <a:endParaRPr sz="1400" dirty="0">
              <a:solidFill>
                <a:srgbClr val="3F3F3F"/>
              </a:solidFill>
              <a:latin typeface="Century Gothic" panose="020B0502020202020204" pitchFamily="34" charset="0"/>
              <a:ea typeface="Lato"/>
              <a:cs typeface="Lato"/>
              <a:sym typeface="Lato"/>
            </a:endParaRPr>
          </a:p>
          <a:p>
            <a:pPr marL="0" marR="0" lvl="0" indent="0" algn="just" rtl="0">
              <a:lnSpc>
                <a:spcPct val="150000"/>
              </a:lnSpc>
              <a:spcBef>
                <a:spcPts val="0"/>
              </a:spcBef>
              <a:spcAft>
                <a:spcPts val="0"/>
              </a:spcAft>
              <a:buNone/>
            </a:pPr>
            <a:endParaRPr dirty="0">
              <a:solidFill>
                <a:schemeClr val="dk1"/>
              </a:solidFill>
              <a:latin typeface="Lato"/>
              <a:ea typeface="Lato"/>
              <a:cs typeface="Lato"/>
              <a:sym typeface="Lato"/>
            </a:endParaRPr>
          </a:p>
        </p:txBody>
      </p:sp>
      <p:sp>
        <p:nvSpPr>
          <p:cNvPr id="305" name="Google Shape;305;p57"/>
          <p:cNvSpPr txBox="1"/>
          <p:nvPr/>
        </p:nvSpPr>
        <p:spPr>
          <a:xfrm>
            <a:off x="800100" y="1549216"/>
            <a:ext cx="37239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D" sz="4800">
                <a:solidFill>
                  <a:schemeClr val="lt1"/>
                </a:solidFill>
                <a:latin typeface="Montserrat"/>
                <a:ea typeface="Montserrat"/>
                <a:cs typeface="Montserrat"/>
                <a:sym typeface="Montserrat"/>
              </a:rPr>
              <a:t>Excel sheet Database</a:t>
            </a:r>
            <a:endParaRPr sz="4800"/>
          </a:p>
        </p:txBody>
      </p:sp>
      <p:sp>
        <p:nvSpPr>
          <p:cNvPr id="306" name="Google Shape;306;p57"/>
          <p:cNvSpPr/>
          <p:nvPr/>
        </p:nvSpPr>
        <p:spPr>
          <a:xfrm>
            <a:off x="9687125" y="429425"/>
            <a:ext cx="2504700" cy="63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7"/>
          <p:cNvSpPr/>
          <p:nvPr/>
        </p:nvSpPr>
        <p:spPr>
          <a:xfrm>
            <a:off x="110425" y="245725"/>
            <a:ext cx="955200" cy="64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8" name="Google Shape;308;p57"/>
          <p:cNvPicPr preferRelativeResize="0">
            <a:picLocks noGrp="1"/>
          </p:cNvPicPr>
          <p:nvPr>
            <p:ph type="pic" idx="2"/>
          </p:nvPr>
        </p:nvPicPr>
        <p:blipFill rotWithShape="1">
          <a:blip r:embed="rId3">
            <a:alphaModFix/>
          </a:blip>
          <a:srcRect l="2613" t="10152" r="40441"/>
          <a:stretch/>
        </p:blipFill>
        <p:spPr>
          <a:xfrm>
            <a:off x="5119225" y="613125"/>
            <a:ext cx="6348874" cy="5425875"/>
          </a:xfrm>
          <a:prstGeom prst="rect">
            <a:avLst/>
          </a:prstGeom>
          <a:noFill/>
          <a:ln>
            <a:noFill/>
          </a:ln>
        </p:spPr>
      </p:pic>
      <p:sp>
        <p:nvSpPr>
          <p:cNvPr id="309" name="Google Shape;309;p57"/>
          <p:cNvSpPr/>
          <p:nvPr/>
        </p:nvSpPr>
        <p:spPr>
          <a:xfrm>
            <a:off x="5119225" y="600875"/>
            <a:ext cx="6355800" cy="5461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9"/>
          <p:cNvSpPr txBox="1"/>
          <p:nvPr/>
        </p:nvSpPr>
        <p:spPr>
          <a:xfrm>
            <a:off x="1745405" y="2768129"/>
            <a:ext cx="244306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D" sz="5400" dirty="0">
                <a:solidFill>
                  <a:schemeClr val="dk1"/>
                </a:solidFill>
                <a:latin typeface="Montserrat"/>
                <a:ea typeface="Montserrat"/>
                <a:cs typeface="Montserrat"/>
                <a:sym typeface="Montserrat"/>
              </a:rPr>
              <a:t>Poster</a:t>
            </a:r>
            <a:endParaRPr dirty="0"/>
          </a:p>
        </p:txBody>
      </p:sp>
      <p:sp>
        <p:nvSpPr>
          <p:cNvPr id="330" name="Google Shape;330;p59"/>
          <p:cNvSpPr/>
          <p:nvPr/>
        </p:nvSpPr>
        <p:spPr>
          <a:xfrm>
            <a:off x="360607" y="3690450"/>
            <a:ext cx="5214227" cy="92333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ID" sz="1400" dirty="0">
                <a:solidFill>
                  <a:srgbClr val="202124"/>
                </a:solidFill>
                <a:latin typeface="Century Gothic" panose="020B0502020202020204" pitchFamily="34" charset="0"/>
              </a:rPr>
              <a:t>Poster allow you to spread your message to a wide audience far cheaper other medias in a simple, easy and affordable way.</a:t>
            </a:r>
            <a:endParaRPr sz="1400" dirty="0">
              <a:latin typeface="Century Gothic" panose="020B0502020202020204" pitchFamily="34" charset="0"/>
            </a:endParaRPr>
          </a:p>
        </p:txBody>
      </p:sp>
      <p:sp>
        <p:nvSpPr>
          <p:cNvPr id="332" name="Google Shape;332;p59"/>
          <p:cNvSpPr/>
          <p:nvPr/>
        </p:nvSpPr>
        <p:spPr>
          <a:xfrm>
            <a:off x="193679" y="1300767"/>
            <a:ext cx="166929" cy="4979829"/>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3" name="Google Shape;333;p59"/>
          <p:cNvPicPr preferRelativeResize="0"/>
          <p:nvPr/>
        </p:nvPicPr>
        <p:blipFill>
          <a:blip r:embed="rId3">
            <a:alphaModFix/>
          </a:blip>
          <a:stretch>
            <a:fillRect/>
          </a:stretch>
        </p:blipFill>
        <p:spPr>
          <a:xfrm>
            <a:off x="5574835" y="1230650"/>
            <a:ext cx="4115695" cy="5049948"/>
          </a:xfrm>
          <a:prstGeom prst="rect">
            <a:avLst/>
          </a:prstGeom>
          <a:noFill/>
          <a:ln>
            <a:noFill/>
          </a:ln>
        </p:spPr>
      </p:pic>
      <p:grpSp>
        <p:nvGrpSpPr>
          <p:cNvPr id="334" name="Google Shape;334;p59"/>
          <p:cNvGrpSpPr/>
          <p:nvPr/>
        </p:nvGrpSpPr>
        <p:grpSpPr>
          <a:xfrm>
            <a:off x="9776180" y="1905001"/>
            <a:ext cx="1823405" cy="3185513"/>
            <a:chOff x="1215980" y="1905001"/>
            <a:chExt cx="1823405" cy="3185513"/>
          </a:xfrm>
        </p:grpSpPr>
        <p:sp>
          <p:nvSpPr>
            <p:cNvPr id="335" name="Google Shape;335;p59"/>
            <p:cNvSpPr/>
            <p:nvPr/>
          </p:nvSpPr>
          <p:spPr>
            <a:xfrm>
              <a:off x="1215980" y="1905001"/>
              <a:ext cx="1463796" cy="33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ID" sz="1200" dirty="0">
                  <a:solidFill>
                    <a:srgbClr val="3F3F3F"/>
                  </a:solidFill>
                  <a:latin typeface="Century Gothic" panose="020B0502020202020204" pitchFamily="34" charset="0"/>
                </a:rPr>
                <a:t>The </a:t>
              </a:r>
              <a:r>
                <a:rPr lang="en-ID" sz="1200" dirty="0">
                  <a:solidFill>
                    <a:srgbClr val="202124"/>
                  </a:solidFill>
                  <a:highlight>
                    <a:srgbClr val="FFFFFF"/>
                  </a:highlight>
                  <a:latin typeface="Century Gothic" panose="020B0502020202020204" pitchFamily="34" charset="0"/>
                </a:rPr>
                <a:t># </a:t>
              </a:r>
              <a:r>
                <a:rPr lang="en-ID" sz="1200" dirty="0">
                  <a:solidFill>
                    <a:srgbClr val="3F3F3F"/>
                  </a:solidFill>
                  <a:latin typeface="Century Gothic" panose="020B0502020202020204" pitchFamily="34" charset="0"/>
                </a:rPr>
                <a:t>was used to get trended more easily</a:t>
              </a:r>
              <a:r>
                <a:rPr lang="en-ID" sz="1200" dirty="0">
                  <a:solidFill>
                    <a:srgbClr val="3F3F3F"/>
                  </a:solidFill>
                </a:rPr>
                <a:t>.</a:t>
              </a:r>
              <a:endParaRPr sz="1200" dirty="0"/>
            </a:p>
          </p:txBody>
        </p:sp>
        <p:sp>
          <p:nvSpPr>
            <p:cNvPr id="336" name="Google Shape;336;p59"/>
            <p:cNvSpPr/>
            <p:nvPr/>
          </p:nvSpPr>
          <p:spPr>
            <a:xfrm>
              <a:off x="2868085" y="2000251"/>
              <a:ext cx="171300" cy="171300"/>
            </a:xfrm>
            <a:prstGeom prst="ellipse">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Teko"/>
                <a:ea typeface="Teko"/>
                <a:cs typeface="Teko"/>
                <a:sym typeface="Teko"/>
              </a:endParaRPr>
            </a:p>
          </p:txBody>
        </p:sp>
        <p:sp>
          <p:nvSpPr>
            <p:cNvPr id="337" name="Google Shape;337;p59"/>
            <p:cNvSpPr/>
            <p:nvPr/>
          </p:nvSpPr>
          <p:spPr>
            <a:xfrm>
              <a:off x="1327575" y="3164778"/>
              <a:ext cx="1352129" cy="33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ID" sz="1200" dirty="0">
                  <a:solidFill>
                    <a:srgbClr val="3F3F3F"/>
                  </a:solidFill>
                  <a:latin typeface="Century Gothic" panose="020B0502020202020204" pitchFamily="34" charset="0"/>
                </a:rPr>
                <a:t>Details of competition such as dates and rewards</a:t>
              </a:r>
              <a:r>
                <a:rPr lang="en-ID" sz="1100" dirty="0">
                  <a:solidFill>
                    <a:srgbClr val="3F3F3F"/>
                  </a:solidFill>
                </a:rPr>
                <a:t>.</a:t>
              </a:r>
              <a:endParaRPr sz="1100" dirty="0"/>
            </a:p>
          </p:txBody>
        </p:sp>
        <p:sp>
          <p:nvSpPr>
            <p:cNvPr id="338" name="Google Shape;338;p59"/>
            <p:cNvSpPr/>
            <p:nvPr/>
          </p:nvSpPr>
          <p:spPr>
            <a:xfrm>
              <a:off x="2868085" y="3429000"/>
              <a:ext cx="171300" cy="171600"/>
            </a:xfrm>
            <a:prstGeom prst="ellipse">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Teko"/>
                <a:ea typeface="Teko"/>
                <a:cs typeface="Teko"/>
                <a:sym typeface="Teko"/>
              </a:endParaRPr>
            </a:p>
          </p:txBody>
        </p:sp>
        <p:sp>
          <p:nvSpPr>
            <p:cNvPr id="339" name="Google Shape;339;p59"/>
            <p:cNvSpPr/>
            <p:nvPr/>
          </p:nvSpPr>
          <p:spPr>
            <a:xfrm>
              <a:off x="1572467" y="4751814"/>
              <a:ext cx="1139700" cy="33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ID" sz="1200" dirty="0">
                  <a:solidFill>
                    <a:srgbClr val="3F3F3F"/>
                  </a:solidFill>
                  <a:latin typeface="Century Gothic" panose="020B0502020202020204" pitchFamily="34" charset="0"/>
                </a:rPr>
                <a:t>Sponsors</a:t>
              </a:r>
              <a:r>
                <a:rPr lang="en-ID" sz="1200" dirty="0">
                  <a:solidFill>
                    <a:srgbClr val="3F3F3F"/>
                  </a:solidFill>
                </a:rPr>
                <a:t>.</a:t>
              </a:r>
              <a:endParaRPr sz="1200" dirty="0"/>
            </a:p>
          </p:txBody>
        </p:sp>
        <p:sp>
          <p:nvSpPr>
            <p:cNvPr id="340" name="Google Shape;340;p59"/>
            <p:cNvSpPr/>
            <p:nvPr/>
          </p:nvSpPr>
          <p:spPr>
            <a:xfrm>
              <a:off x="2868085" y="4836585"/>
              <a:ext cx="171300" cy="169200"/>
            </a:xfrm>
            <a:prstGeom prst="ellipse">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F3F3F"/>
                </a:solidFill>
                <a:latin typeface="Teko"/>
                <a:ea typeface="Teko"/>
                <a:cs typeface="Teko"/>
                <a:sym typeface="Teko"/>
              </a:endParaRPr>
            </a:p>
          </p:txBody>
        </p:sp>
        <p:grpSp>
          <p:nvGrpSpPr>
            <p:cNvPr id="341" name="Google Shape;341;p59"/>
            <p:cNvGrpSpPr/>
            <p:nvPr/>
          </p:nvGrpSpPr>
          <p:grpSpPr>
            <a:xfrm>
              <a:off x="2953735" y="2171551"/>
              <a:ext cx="0" cy="2665047"/>
              <a:chOff x="2215209" y="1628680"/>
              <a:chExt cx="0" cy="1999435"/>
            </a:xfrm>
          </p:grpSpPr>
          <p:cxnSp>
            <p:nvCxnSpPr>
              <p:cNvPr id="342" name="Google Shape;342;p59"/>
              <p:cNvCxnSpPr>
                <a:stCxn id="336" idx="4"/>
                <a:endCxn id="338" idx="0"/>
              </p:cNvCxnSpPr>
              <p:nvPr/>
            </p:nvCxnSpPr>
            <p:spPr>
              <a:xfrm>
                <a:off x="2215209" y="1628680"/>
                <a:ext cx="0" cy="943500"/>
              </a:xfrm>
              <a:prstGeom prst="straightConnector1">
                <a:avLst/>
              </a:prstGeom>
              <a:noFill/>
              <a:ln w="9525" cap="flat" cmpd="sng">
                <a:solidFill>
                  <a:srgbClr val="595959"/>
                </a:solidFill>
                <a:prstDash val="solid"/>
                <a:miter lim="800000"/>
                <a:headEnd type="none" w="sm" len="sm"/>
                <a:tailEnd type="none" w="sm" len="sm"/>
              </a:ln>
            </p:spPr>
          </p:cxnSp>
          <p:cxnSp>
            <p:nvCxnSpPr>
              <p:cNvPr id="343" name="Google Shape;343;p59"/>
              <p:cNvCxnSpPr>
                <a:stCxn id="338" idx="4"/>
                <a:endCxn id="340" idx="0"/>
              </p:cNvCxnSpPr>
              <p:nvPr/>
            </p:nvCxnSpPr>
            <p:spPr>
              <a:xfrm>
                <a:off x="2215209" y="2700815"/>
                <a:ext cx="0" cy="927300"/>
              </a:xfrm>
              <a:prstGeom prst="straightConnector1">
                <a:avLst/>
              </a:prstGeom>
              <a:noFill/>
              <a:ln w="9525" cap="flat" cmpd="sng">
                <a:solidFill>
                  <a:srgbClr val="595959"/>
                </a:solidFill>
                <a:prstDash val="solid"/>
                <a:miter lim="800000"/>
                <a:headEnd type="none" w="sm" len="sm"/>
                <a:tailEnd type="none" w="sm" len="sm"/>
              </a:ln>
            </p:spPr>
          </p:cxnSp>
        </p:grpSp>
      </p:grpSp>
      <p:sp>
        <p:nvSpPr>
          <p:cNvPr id="344" name="Google Shape;344;p59"/>
          <p:cNvSpPr/>
          <p:nvPr/>
        </p:nvSpPr>
        <p:spPr>
          <a:xfrm>
            <a:off x="220650" y="257975"/>
            <a:ext cx="771600" cy="526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9"/>
          <p:cNvSpPr/>
          <p:nvPr/>
        </p:nvSpPr>
        <p:spPr>
          <a:xfrm>
            <a:off x="9368725" y="353945"/>
            <a:ext cx="2823300" cy="477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2;p59">
            <a:extLst>
              <a:ext uri="{FF2B5EF4-FFF2-40B4-BE49-F238E27FC236}">
                <a16:creationId xmlns:a16="http://schemas.microsoft.com/office/drawing/2014/main" id="{0B10695C-7C18-4CB1-A2E0-F837906F8562}"/>
              </a:ext>
            </a:extLst>
          </p:cNvPr>
          <p:cNvSpPr/>
          <p:nvPr/>
        </p:nvSpPr>
        <p:spPr>
          <a:xfrm>
            <a:off x="11796830" y="1110685"/>
            <a:ext cx="166929" cy="4979829"/>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05554EF-6972-4919-B3D4-7112B3C0A3BC}"/>
              </a:ext>
            </a:extLst>
          </p:cNvPr>
          <p:cNvSpPr txBox="1"/>
          <p:nvPr/>
        </p:nvSpPr>
        <p:spPr>
          <a:xfrm>
            <a:off x="438603" y="4804992"/>
            <a:ext cx="2275568" cy="923330"/>
          </a:xfrm>
          <a:prstGeom prst="rect">
            <a:avLst/>
          </a:prstGeom>
          <a:noFill/>
        </p:spPr>
        <p:txBody>
          <a:bodyPr wrap="square" rtlCol="0">
            <a:spAutoFit/>
          </a:bodyPr>
          <a:lstStyle/>
          <a:p>
            <a:r>
              <a:rPr lang="en-ID" sz="5400" dirty="0">
                <a:solidFill>
                  <a:schemeClr val="bg1"/>
                </a:solidFill>
                <a:latin typeface="Montserrat" panose="00000500000000000000" pitchFamily="50" charset="0"/>
              </a:rPr>
              <a:t>Our</a:t>
            </a:r>
          </a:p>
        </p:txBody>
      </p:sp>
      <p:sp>
        <p:nvSpPr>
          <p:cNvPr id="18" name="TextBox 17">
            <a:extLst>
              <a:ext uri="{FF2B5EF4-FFF2-40B4-BE49-F238E27FC236}">
                <a16:creationId xmlns:a16="http://schemas.microsoft.com/office/drawing/2014/main" id="{2E8A28F5-01D1-41B0-ADF5-710BB1B745DB}"/>
              </a:ext>
            </a:extLst>
          </p:cNvPr>
          <p:cNvSpPr txBox="1"/>
          <p:nvPr/>
        </p:nvSpPr>
        <p:spPr>
          <a:xfrm>
            <a:off x="467630" y="5653385"/>
            <a:ext cx="2257829" cy="461665"/>
          </a:xfrm>
          <a:prstGeom prst="rect">
            <a:avLst/>
          </a:prstGeom>
          <a:noFill/>
        </p:spPr>
        <p:txBody>
          <a:bodyPr wrap="square" rtlCol="0">
            <a:spAutoFit/>
          </a:bodyPr>
          <a:lstStyle/>
          <a:p>
            <a:r>
              <a:rPr lang="en-ID" sz="2400" dirty="0">
                <a:solidFill>
                  <a:schemeClr val="bg1"/>
                </a:solidFill>
                <a:latin typeface="Montserrat" panose="00000500000000000000" pitchFamily="50" charset="0"/>
              </a:rPr>
              <a:t>Goals</a:t>
            </a:r>
          </a:p>
        </p:txBody>
      </p:sp>
      <p:pic>
        <p:nvPicPr>
          <p:cNvPr id="4" name="Picture Placeholder 3" descr="A person playing a guitar&#10;&#10;Description automatically generated with medium confidence">
            <a:extLst>
              <a:ext uri="{FF2B5EF4-FFF2-40B4-BE49-F238E27FC236}">
                <a16:creationId xmlns:a16="http://schemas.microsoft.com/office/drawing/2014/main" id="{DEE2B5BC-0A4D-4B6C-8F95-8BD07BED5E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920" r="26920"/>
          <a:stretch>
            <a:fillRect/>
          </a:stretch>
        </p:blipFill>
        <p:spPr/>
      </p:pic>
      <p:sp>
        <p:nvSpPr>
          <p:cNvPr id="35" name="TextBox 34">
            <a:extLst>
              <a:ext uri="{FF2B5EF4-FFF2-40B4-BE49-F238E27FC236}">
                <a16:creationId xmlns:a16="http://schemas.microsoft.com/office/drawing/2014/main" id="{8257C128-CAD7-41EC-94D2-AEA6DDAB0074}"/>
              </a:ext>
            </a:extLst>
          </p:cNvPr>
          <p:cNvSpPr txBox="1"/>
          <p:nvPr/>
        </p:nvSpPr>
        <p:spPr>
          <a:xfrm>
            <a:off x="6775751" y="1073065"/>
            <a:ext cx="1955118" cy="923330"/>
          </a:xfrm>
          <a:prstGeom prst="rect">
            <a:avLst/>
          </a:prstGeom>
          <a:noFill/>
        </p:spPr>
        <p:txBody>
          <a:bodyPr wrap="square" rtlCol="0">
            <a:spAutoFit/>
          </a:bodyPr>
          <a:lstStyle/>
          <a:p>
            <a:pPr algn="ctr"/>
            <a:r>
              <a:rPr lang="en-ID" sz="5400" dirty="0">
                <a:latin typeface="Montserrat" panose="00000500000000000000" pitchFamily="50" charset="0"/>
              </a:rPr>
              <a:t>34.1k</a:t>
            </a:r>
          </a:p>
        </p:txBody>
      </p:sp>
      <p:sp>
        <p:nvSpPr>
          <p:cNvPr id="36" name="TextBox 35">
            <a:extLst>
              <a:ext uri="{FF2B5EF4-FFF2-40B4-BE49-F238E27FC236}">
                <a16:creationId xmlns:a16="http://schemas.microsoft.com/office/drawing/2014/main" id="{1C1D2175-32E8-4F7B-ACA9-04A7607AE7D3}"/>
              </a:ext>
            </a:extLst>
          </p:cNvPr>
          <p:cNvSpPr txBox="1"/>
          <p:nvPr/>
        </p:nvSpPr>
        <p:spPr>
          <a:xfrm>
            <a:off x="6877241" y="1921458"/>
            <a:ext cx="1752139" cy="461665"/>
          </a:xfrm>
          <a:prstGeom prst="rect">
            <a:avLst/>
          </a:prstGeom>
          <a:noFill/>
        </p:spPr>
        <p:txBody>
          <a:bodyPr wrap="square" rtlCol="0">
            <a:spAutoFit/>
          </a:bodyPr>
          <a:lstStyle/>
          <a:p>
            <a:pPr algn="ctr"/>
            <a:r>
              <a:rPr lang="en-ID" sz="2400" dirty="0">
                <a:latin typeface="Montserrat" panose="00000500000000000000" pitchFamily="50" charset="0"/>
              </a:rPr>
              <a:t>Followers</a:t>
            </a:r>
          </a:p>
        </p:txBody>
      </p:sp>
      <p:sp>
        <p:nvSpPr>
          <p:cNvPr id="37" name="Rectangle 36">
            <a:extLst>
              <a:ext uri="{FF2B5EF4-FFF2-40B4-BE49-F238E27FC236}">
                <a16:creationId xmlns:a16="http://schemas.microsoft.com/office/drawing/2014/main" id="{DAA3934A-8690-475B-A0A5-AF3ECCDCAFE0}"/>
              </a:ext>
            </a:extLst>
          </p:cNvPr>
          <p:cNvSpPr/>
          <p:nvPr/>
        </p:nvSpPr>
        <p:spPr>
          <a:xfrm>
            <a:off x="6521279" y="2260536"/>
            <a:ext cx="2494642" cy="332848"/>
          </a:xfrm>
          <a:prstGeom prst="rect">
            <a:avLst/>
          </a:prstGeom>
        </p:spPr>
        <p:txBody>
          <a:bodyPr wrap="square">
            <a:spAutoFit/>
          </a:bodyPr>
          <a:lstStyle/>
          <a:p>
            <a:pPr algn="ctr">
              <a:lnSpc>
                <a:spcPct val="150000"/>
              </a:lnSpc>
            </a:pPr>
            <a:r>
              <a:rPr lang="en-ID" sz="1200" dirty="0">
                <a:latin typeface="Century Gothic" panose="020B0502020202020204" pitchFamily="34" charset="0"/>
                <a:ea typeface="Lato Black" panose="020F0502020204030203" pitchFamily="34" charset="0"/>
                <a:cs typeface="Lato Black" panose="020F0502020204030203" pitchFamily="34" charset="0"/>
              </a:rPr>
              <a:t>On Instagram</a:t>
            </a:r>
            <a:r>
              <a:rPr lang="en-ID" sz="1200" dirty="0">
                <a:latin typeface="Lato "/>
                <a:ea typeface="Lato Black" panose="020F0502020204030203" pitchFamily="34" charset="0"/>
                <a:cs typeface="Lato Black" panose="020F0502020204030203" pitchFamily="34" charset="0"/>
              </a:rPr>
              <a:t>.</a:t>
            </a:r>
          </a:p>
        </p:txBody>
      </p:sp>
      <p:sp>
        <p:nvSpPr>
          <p:cNvPr id="38" name="TextBox 37">
            <a:extLst>
              <a:ext uri="{FF2B5EF4-FFF2-40B4-BE49-F238E27FC236}">
                <a16:creationId xmlns:a16="http://schemas.microsoft.com/office/drawing/2014/main" id="{D052EFFE-E7D0-4540-8626-5F000FECC624}"/>
              </a:ext>
            </a:extLst>
          </p:cNvPr>
          <p:cNvSpPr txBox="1"/>
          <p:nvPr/>
        </p:nvSpPr>
        <p:spPr>
          <a:xfrm>
            <a:off x="9263482" y="1073065"/>
            <a:ext cx="2123391" cy="923330"/>
          </a:xfrm>
          <a:prstGeom prst="rect">
            <a:avLst/>
          </a:prstGeom>
          <a:noFill/>
        </p:spPr>
        <p:txBody>
          <a:bodyPr wrap="square" rtlCol="0">
            <a:spAutoFit/>
          </a:bodyPr>
          <a:lstStyle/>
          <a:p>
            <a:pPr algn="ctr"/>
            <a:r>
              <a:rPr lang="en-ID" sz="5400" dirty="0">
                <a:latin typeface="Montserrat" panose="00000500000000000000" pitchFamily="50" charset="0"/>
              </a:rPr>
              <a:t>31.1k</a:t>
            </a:r>
          </a:p>
        </p:txBody>
      </p:sp>
      <p:sp>
        <p:nvSpPr>
          <p:cNvPr id="39" name="TextBox 38">
            <a:extLst>
              <a:ext uri="{FF2B5EF4-FFF2-40B4-BE49-F238E27FC236}">
                <a16:creationId xmlns:a16="http://schemas.microsoft.com/office/drawing/2014/main" id="{A4CC748C-E6B1-45A8-995F-75F61F1F666D}"/>
              </a:ext>
            </a:extLst>
          </p:cNvPr>
          <p:cNvSpPr txBox="1"/>
          <p:nvPr/>
        </p:nvSpPr>
        <p:spPr>
          <a:xfrm>
            <a:off x="9497070" y="1921458"/>
            <a:ext cx="1752139" cy="461665"/>
          </a:xfrm>
          <a:prstGeom prst="rect">
            <a:avLst/>
          </a:prstGeom>
          <a:noFill/>
        </p:spPr>
        <p:txBody>
          <a:bodyPr wrap="square" rtlCol="0">
            <a:spAutoFit/>
          </a:bodyPr>
          <a:lstStyle/>
          <a:p>
            <a:pPr algn="ctr"/>
            <a:r>
              <a:rPr lang="en-ID" sz="2400" dirty="0">
                <a:latin typeface="Montserrat" panose="00000500000000000000" pitchFamily="50" charset="0"/>
              </a:rPr>
              <a:t>Followers</a:t>
            </a:r>
          </a:p>
        </p:txBody>
      </p:sp>
      <p:sp>
        <p:nvSpPr>
          <p:cNvPr id="40" name="Rectangle 39">
            <a:extLst>
              <a:ext uri="{FF2B5EF4-FFF2-40B4-BE49-F238E27FC236}">
                <a16:creationId xmlns:a16="http://schemas.microsoft.com/office/drawing/2014/main" id="{0B6E93F1-0EBC-4288-9833-13E29754D636}"/>
              </a:ext>
            </a:extLst>
          </p:cNvPr>
          <p:cNvSpPr/>
          <p:nvPr/>
        </p:nvSpPr>
        <p:spPr>
          <a:xfrm>
            <a:off x="9142127" y="2261729"/>
            <a:ext cx="2494642" cy="332848"/>
          </a:xfrm>
          <a:prstGeom prst="rect">
            <a:avLst/>
          </a:prstGeom>
        </p:spPr>
        <p:txBody>
          <a:bodyPr wrap="square">
            <a:spAutoFit/>
          </a:bodyPr>
          <a:lstStyle/>
          <a:p>
            <a:pPr algn="ctr">
              <a:lnSpc>
                <a:spcPct val="150000"/>
              </a:lnSpc>
            </a:pPr>
            <a:r>
              <a:rPr lang="en-ID" sz="1200" dirty="0">
                <a:latin typeface="Century Gothic" panose="020B0502020202020204" pitchFamily="34" charset="0"/>
                <a:ea typeface="Lato Black" panose="020F0502020204030203" pitchFamily="34" charset="0"/>
                <a:cs typeface="Lato Black" panose="020F0502020204030203" pitchFamily="34" charset="0"/>
              </a:rPr>
              <a:t>On TikTok.</a:t>
            </a:r>
          </a:p>
        </p:txBody>
      </p:sp>
      <p:sp>
        <p:nvSpPr>
          <p:cNvPr id="41" name="TextBox 40">
            <a:extLst>
              <a:ext uri="{FF2B5EF4-FFF2-40B4-BE49-F238E27FC236}">
                <a16:creationId xmlns:a16="http://schemas.microsoft.com/office/drawing/2014/main" id="{83EE86EF-F9DE-4F9E-AB22-6095C351ED9E}"/>
              </a:ext>
            </a:extLst>
          </p:cNvPr>
          <p:cNvSpPr txBox="1"/>
          <p:nvPr/>
        </p:nvSpPr>
        <p:spPr>
          <a:xfrm>
            <a:off x="3786321" y="1069426"/>
            <a:ext cx="2456817" cy="923330"/>
          </a:xfrm>
          <a:prstGeom prst="rect">
            <a:avLst/>
          </a:prstGeom>
          <a:noFill/>
        </p:spPr>
        <p:txBody>
          <a:bodyPr wrap="square" rtlCol="0">
            <a:spAutoFit/>
          </a:bodyPr>
          <a:lstStyle/>
          <a:p>
            <a:pPr algn="ctr"/>
            <a:r>
              <a:rPr lang="en-ID" sz="5400" dirty="0">
                <a:latin typeface="Montserrat" panose="00000500000000000000" pitchFamily="50" charset="0"/>
              </a:rPr>
              <a:t>Collab</a:t>
            </a:r>
          </a:p>
        </p:txBody>
      </p:sp>
      <p:sp>
        <p:nvSpPr>
          <p:cNvPr id="42" name="TextBox 41">
            <a:extLst>
              <a:ext uri="{FF2B5EF4-FFF2-40B4-BE49-F238E27FC236}">
                <a16:creationId xmlns:a16="http://schemas.microsoft.com/office/drawing/2014/main" id="{14F2CCA8-B515-40AF-A111-4C3B40042CB2}"/>
              </a:ext>
            </a:extLst>
          </p:cNvPr>
          <p:cNvSpPr txBox="1"/>
          <p:nvPr/>
        </p:nvSpPr>
        <p:spPr>
          <a:xfrm>
            <a:off x="3745041" y="1782958"/>
            <a:ext cx="2494642" cy="1200329"/>
          </a:xfrm>
          <a:prstGeom prst="rect">
            <a:avLst/>
          </a:prstGeom>
          <a:noFill/>
        </p:spPr>
        <p:txBody>
          <a:bodyPr wrap="square" rtlCol="0">
            <a:spAutoFit/>
          </a:bodyPr>
          <a:lstStyle/>
          <a:p>
            <a:pPr algn="ctr"/>
            <a:r>
              <a:rPr lang="en-ID" sz="2400" dirty="0">
                <a:latin typeface="Montserrat" panose="00000500000000000000" pitchFamily="50" charset="0"/>
              </a:rPr>
              <a:t>2 Instagram stories + 1 TikTok Post.</a:t>
            </a:r>
          </a:p>
        </p:txBody>
      </p:sp>
      <p:sp>
        <p:nvSpPr>
          <p:cNvPr id="43" name="TextBox 42">
            <a:extLst>
              <a:ext uri="{FF2B5EF4-FFF2-40B4-BE49-F238E27FC236}">
                <a16:creationId xmlns:a16="http://schemas.microsoft.com/office/drawing/2014/main" id="{CF0FF755-6CA0-4B86-A5AC-E825D356632E}"/>
              </a:ext>
            </a:extLst>
          </p:cNvPr>
          <p:cNvSpPr txBox="1"/>
          <p:nvPr/>
        </p:nvSpPr>
        <p:spPr>
          <a:xfrm>
            <a:off x="3755740" y="3419070"/>
            <a:ext cx="2517978" cy="1754326"/>
          </a:xfrm>
          <a:prstGeom prst="rect">
            <a:avLst/>
          </a:prstGeom>
          <a:noFill/>
        </p:spPr>
        <p:txBody>
          <a:bodyPr wrap="square" rtlCol="0">
            <a:spAutoFit/>
          </a:bodyPr>
          <a:lstStyle/>
          <a:p>
            <a:pPr algn="ctr"/>
            <a:r>
              <a:rPr lang="en-ID" sz="5400" dirty="0">
                <a:latin typeface="Montserrat" panose="00000500000000000000" pitchFamily="50" charset="0"/>
              </a:rPr>
              <a:t>Collab Fees</a:t>
            </a:r>
          </a:p>
        </p:txBody>
      </p:sp>
      <p:pic>
        <p:nvPicPr>
          <p:cNvPr id="6" name="Picture 5" descr="Graphical user interface, text, application&#10;&#10;Description automatically generated">
            <a:extLst>
              <a:ext uri="{FF2B5EF4-FFF2-40B4-BE49-F238E27FC236}">
                <a16:creationId xmlns:a16="http://schemas.microsoft.com/office/drawing/2014/main" id="{57A577B9-B28F-4488-8F68-9C3FB1413A5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65982" y="3467494"/>
            <a:ext cx="2405236" cy="224028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FF349F32-42D6-47D2-9000-E9F528A1584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63482" y="3429000"/>
            <a:ext cx="2251933" cy="2437509"/>
          </a:xfrm>
          <a:prstGeom prst="rect">
            <a:avLst/>
          </a:prstGeom>
        </p:spPr>
      </p:pic>
      <p:sp>
        <p:nvSpPr>
          <p:cNvPr id="46" name="Rectangle 45">
            <a:extLst>
              <a:ext uri="{FF2B5EF4-FFF2-40B4-BE49-F238E27FC236}">
                <a16:creationId xmlns:a16="http://schemas.microsoft.com/office/drawing/2014/main" id="{6E21CD75-F48F-46D1-91FA-7683AF56B1D8}"/>
              </a:ext>
            </a:extLst>
          </p:cNvPr>
          <p:cNvSpPr/>
          <p:nvPr/>
        </p:nvSpPr>
        <p:spPr>
          <a:xfrm>
            <a:off x="11889981" y="2173615"/>
            <a:ext cx="302019" cy="1524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Rectangle 46">
            <a:extLst>
              <a:ext uri="{FF2B5EF4-FFF2-40B4-BE49-F238E27FC236}">
                <a16:creationId xmlns:a16="http://schemas.microsoft.com/office/drawing/2014/main" id="{6777246C-A1BB-4BE9-9952-489B6CED907B}"/>
              </a:ext>
            </a:extLst>
          </p:cNvPr>
          <p:cNvSpPr/>
          <p:nvPr/>
        </p:nvSpPr>
        <p:spPr>
          <a:xfrm>
            <a:off x="9342120" y="411480"/>
            <a:ext cx="2057400" cy="65700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p>
        </p:txBody>
      </p:sp>
    </p:spTree>
    <p:extLst>
      <p:ext uri="{BB962C8B-B14F-4D97-AF65-F5344CB8AC3E}">
        <p14:creationId xmlns:p14="http://schemas.microsoft.com/office/powerpoint/2010/main" val="29844329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05554EF-6972-4919-B3D4-7112B3C0A3BC}"/>
              </a:ext>
            </a:extLst>
          </p:cNvPr>
          <p:cNvSpPr txBox="1"/>
          <p:nvPr/>
        </p:nvSpPr>
        <p:spPr>
          <a:xfrm>
            <a:off x="438603" y="4804992"/>
            <a:ext cx="2275568" cy="923330"/>
          </a:xfrm>
          <a:prstGeom prst="rect">
            <a:avLst/>
          </a:prstGeom>
          <a:noFill/>
        </p:spPr>
        <p:txBody>
          <a:bodyPr wrap="square" rtlCol="0">
            <a:spAutoFit/>
          </a:bodyPr>
          <a:lstStyle/>
          <a:p>
            <a:r>
              <a:rPr lang="en-ID" sz="5400" dirty="0">
                <a:solidFill>
                  <a:schemeClr val="bg1"/>
                </a:solidFill>
                <a:latin typeface="Montserrat" panose="00000500000000000000" pitchFamily="50" charset="0"/>
              </a:rPr>
              <a:t>Our</a:t>
            </a:r>
          </a:p>
        </p:txBody>
      </p:sp>
      <p:sp>
        <p:nvSpPr>
          <p:cNvPr id="18" name="TextBox 17">
            <a:extLst>
              <a:ext uri="{FF2B5EF4-FFF2-40B4-BE49-F238E27FC236}">
                <a16:creationId xmlns:a16="http://schemas.microsoft.com/office/drawing/2014/main" id="{2E8A28F5-01D1-41B0-ADF5-710BB1B745DB}"/>
              </a:ext>
            </a:extLst>
          </p:cNvPr>
          <p:cNvSpPr txBox="1"/>
          <p:nvPr/>
        </p:nvSpPr>
        <p:spPr>
          <a:xfrm>
            <a:off x="467630" y="5653385"/>
            <a:ext cx="2257829" cy="461665"/>
          </a:xfrm>
          <a:prstGeom prst="rect">
            <a:avLst/>
          </a:prstGeom>
          <a:noFill/>
        </p:spPr>
        <p:txBody>
          <a:bodyPr wrap="square" rtlCol="0">
            <a:spAutoFit/>
          </a:bodyPr>
          <a:lstStyle/>
          <a:p>
            <a:r>
              <a:rPr lang="en-ID" sz="2400" dirty="0">
                <a:solidFill>
                  <a:schemeClr val="bg1"/>
                </a:solidFill>
                <a:latin typeface="Montserrat" panose="00000500000000000000" pitchFamily="50" charset="0"/>
              </a:rPr>
              <a:t>Goals</a:t>
            </a:r>
          </a:p>
        </p:txBody>
      </p:sp>
      <p:sp>
        <p:nvSpPr>
          <p:cNvPr id="46" name="Rectangle 45">
            <a:extLst>
              <a:ext uri="{FF2B5EF4-FFF2-40B4-BE49-F238E27FC236}">
                <a16:creationId xmlns:a16="http://schemas.microsoft.com/office/drawing/2014/main" id="{6E21CD75-F48F-46D1-91FA-7683AF56B1D8}"/>
              </a:ext>
            </a:extLst>
          </p:cNvPr>
          <p:cNvSpPr/>
          <p:nvPr/>
        </p:nvSpPr>
        <p:spPr>
          <a:xfrm>
            <a:off x="162379" y="263847"/>
            <a:ext cx="5009221" cy="6330305"/>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Rectangle 46">
            <a:extLst>
              <a:ext uri="{FF2B5EF4-FFF2-40B4-BE49-F238E27FC236}">
                <a16:creationId xmlns:a16="http://schemas.microsoft.com/office/drawing/2014/main" id="{6777246C-A1BB-4BE9-9952-489B6CED907B}"/>
              </a:ext>
            </a:extLst>
          </p:cNvPr>
          <p:cNvSpPr/>
          <p:nvPr/>
        </p:nvSpPr>
        <p:spPr>
          <a:xfrm>
            <a:off x="9342120" y="411480"/>
            <a:ext cx="2057400" cy="65700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p>
        </p:txBody>
      </p:sp>
      <p:sp>
        <p:nvSpPr>
          <p:cNvPr id="21" name="TextBox 20">
            <a:extLst>
              <a:ext uri="{FF2B5EF4-FFF2-40B4-BE49-F238E27FC236}">
                <a16:creationId xmlns:a16="http://schemas.microsoft.com/office/drawing/2014/main" id="{9ECC9134-5A56-4302-A99B-9631802EF922}"/>
              </a:ext>
            </a:extLst>
          </p:cNvPr>
          <p:cNvSpPr txBox="1"/>
          <p:nvPr/>
        </p:nvSpPr>
        <p:spPr>
          <a:xfrm>
            <a:off x="5044450" y="2505670"/>
            <a:ext cx="7147550" cy="923330"/>
          </a:xfrm>
          <a:prstGeom prst="rect">
            <a:avLst/>
          </a:prstGeom>
          <a:noFill/>
        </p:spPr>
        <p:txBody>
          <a:bodyPr wrap="square" rtlCol="0">
            <a:spAutoFit/>
          </a:bodyPr>
          <a:lstStyle/>
          <a:p>
            <a:pPr algn="ctr"/>
            <a:r>
              <a:rPr lang="en-ID" sz="5400" dirty="0">
                <a:latin typeface="Montserrat" panose="00000500000000000000" pitchFamily="50" charset="0"/>
              </a:rPr>
              <a:t>Influencer video</a:t>
            </a:r>
          </a:p>
        </p:txBody>
      </p:sp>
      <p:sp>
        <p:nvSpPr>
          <p:cNvPr id="22" name="TextBox 21">
            <a:extLst>
              <a:ext uri="{FF2B5EF4-FFF2-40B4-BE49-F238E27FC236}">
                <a16:creationId xmlns:a16="http://schemas.microsoft.com/office/drawing/2014/main" id="{F8334E89-2B04-4C45-98E2-E3C869F2EE97}"/>
              </a:ext>
            </a:extLst>
          </p:cNvPr>
          <p:cNvSpPr txBox="1"/>
          <p:nvPr/>
        </p:nvSpPr>
        <p:spPr>
          <a:xfrm>
            <a:off x="5394432" y="3429000"/>
            <a:ext cx="6635189" cy="461665"/>
          </a:xfrm>
          <a:prstGeom prst="rect">
            <a:avLst/>
          </a:prstGeom>
          <a:noFill/>
        </p:spPr>
        <p:txBody>
          <a:bodyPr wrap="square" rtlCol="0">
            <a:spAutoFit/>
          </a:bodyPr>
          <a:lstStyle/>
          <a:p>
            <a:pPr algn="ctr"/>
            <a:r>
              <a:rPr lang="en-ID" sz="2400" dirty="0">
                <a:latin typeface="Montserrat" panose="00000500000000000000" pitchFamily="50" charset="0"/>
              </a:rPr>
              <a:t>Engagement received after this video: </a:t>
            </a:r>
          </a:p>
        </p:txBody>
      </p:sp>
      <p:sp>
        <p:nvSpPr>
          <p:cNvPr id="23" name="Rectangle 22">
            <a:extLst>
              <a:ext uri="{FF2B5EF4-FFF2-40B4-BE49-F238E27FC236}">
                <a16:creationId xmlns:a16="http://schemas.microsoft.com/office/drawing/2014/main" id="{0ECFF83B-72B8-4618-89A6-1A9B0390F066}"/>
              </a:ext>
            </a:extLst>
          </p:cNvPr>
          <p:cNvSpPr/>
          <p:nvPr/>
        </p:nvSpPr>
        <p:spPr>
          <a:xfrm>
            <a:off x="5634729" y="3890665"/>
            <a:ext cx="5966992" cy="372923"/>
          </a:xfrm>
          <a:prstGeom prst="rect">
            <a:avLst/>
          </a:prstGeom>
        </p:spPr>
        <p:txBody>
          <a:bodyPr wrap="square">
            <a:spAutoFit/>
          </a:bodyPr>
          <a:lstStyle/>
          <a:p>
            <a:pPr algn="ctr">
              <a:lnSpc>
                <a:spcPct val="150000"/>
              </a:lnSpc>
            </a:pPr>
            <a:r>
              <a:rPr lang="en-ID" sz="1400" dirty="0">
                <a:latin typeface="Lato "/>
                <a:ea typeface="Lato Black" panose="020F0502020204030203" pitchFamily="34" charset="0"/>
                <a:cs typeface="Lato Black" panose="020F0502020204030203" pitchFamily="34" charset="0"/>
              </a:rPr>
              <a:t>Our total number of videos went from 15 videos to 49 videos in 4 days. </a:t>
            </a:r>
          </a:p>
        </p:txBody>
      </p:sp>
      <p:pic>
        <p:nvPicPr>
          <p:cNvPr id="2" name="da8beb1fd8856705ab897c9faca9534e">
            <a:hlinkClick r:id="" action="ppaction://media"/>
            <a:extLst>
              <a:ext uri="{FF2B5EF4-FFF2-40B4-BE49-F238E27FC236}">
                <a16:creationId xmlns:a16="http://schemas.microsoft.com/office/drawing/2014/main" id="{BBFD6B3E-6D4E-42B4-9035-D47BB07ADB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1551" y="411480"/>
            <a:ext cx="3330875" cy="5921556"/>
          </a:xfrm>
          <a:prstGeom prst="rect">
            <a:avLst/>
          </a:prstGeom>
        </p:spPr>
      </p:pic>
    </p:spTree>
    <p:extLst>
      <p:ext uri="{BB962C8B-B14F-4D97-AF65-F5344CB8AC3E}">
        <p14:creationId xmlns:p14="http://schemas.microsoft.com/office/powerpoint/2010/main" val="40494794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C673515-75B3-4E14-9DC9-0808D1F53F96}"/>
              </a:ext>
            </a:extLst>
          </p:cNvPr>
          <p:cNvSpPr/>
          <p:nvPr/>
        </p:nvSpPr>
        <p:spPr>
          <a:xfrm>
            <a:off x="425394" y="1090680"/>
            <a:ext cx="5936769" cy="467664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Box 6">
            <a:extLst>
              <a:ext uri="{FF2B5EF4-FFF2-40B4-BE49-F238E27FC236}">
                <a16:creationId xmlns:a16="http://schemas.microsoft.com/office/drawing/2014/main" id="{AC8C2C00-A2F2-4AE2-BB08-8F7670F48E3C}"/>
              </a:ext>
            </a:extLst>
          </p:cNvPr>
          <p:cNvSpPr txBox="1"/>
          <p:nvPr/>
        </p:nvSpPr>
        <p:spPr>
          <a:xfrm>
            <a:off x="6918906" y="1389158"/>
            <a:ext cx="4049486" cy="923330"/>
          </a:xfrm>
          <a:prstGeom prst="rect">
            <a:avLst/>
          </a:prstGeom>
          <a:noFill/>
        </p:spPr>
        <p:txBody>
          <a:bodyPr wrap="square" rtlCol="0">
            <a:spAutoFit/>
          </a:bodyPr>
          <a:lstStyle/>
          <a:p>
            <a:r>
              <a:rPr lang="en-ID" sz="5400" dirty="0">
                <a:latin typeface="Montserrat" panose="00000500000000000000" pitchFamily="50" charset="0"/>
              </a:rPr>
              <a:t>Hello</a:t>
            </a:r>
          </a:p>
        </p:txBody>
      </p:sp>
      <p:sp>
        <p:nvSpPr>
          <p:cNvPr id="8" name="TextBox 7">
            <a:extLst>
              <a:ext uri="{FF2B5EF4-FFF2-40B4-BE49-F238E27FC236}">
                <a16:creationId xmlns:a16="http://schemas.microsoft.com/office/drawing/2014/main" id="{C44DBDAC-8CA1-4EDC-9659-2F0333DCA836}"/>
              </a:ext>
            </a:extLst>
          </p:cNvPr>
          <p:cNvSpPr txBox="1"/>
          <p:nvPr/>
        </p:nvSpPr>
        <p:spPr>
          <a:xfrm>
            <a:off x="6947934" y="2195146"/>
            <a:ext cx="4049486" cy="830997"/>
          </a:xfrm>
          <a:prstGeom prst="rect">
            <a:avLst/>
          </a:prstGeom>
          <a:noFill/>
        </p:spPr>
        <p:txBody>
          <a:bodyPr wrap="square" rtlCol="0">
            <a:spAutoFit/>
          </a:bodyPr>
          <a:lstStyle/>
          <a:p>
            <a:r>
              <a:rPr lang="en-ID" sz="2400" dirty="0">
                <a:latin typeface="Montserrat" panose="00000500000000000000" pitchFamily="50" charset="0"/>
              </a:rPr>
              <a:t>And Welcome To Our Presentation</a:t>
            </a:r>
          </a:p>
        </p:txBody>
      </p:sp>
      <p:sp>
        <p:nvSpPr>
          <p:cNvPr id="9" name="Rectangle 8">
            <a:extLst>
              <a:ext uri="{FF2B5EF4-FFF2-40B4-BE49-F238E27FC236}">
                <a16:creationId xmlns:a16="http://schemas.microsoft.com/office/drawing/2014/main" id="{EE465276-B47F-4FA6-AB60-D9B3E800A24B}"/>
              </a:ext>
            </a:extLst>
          </p:cNvPr>
          <p:cNvSpPr/>
          <p:nvPr/>
        </p:nvSpPr>
        <p:spPr>
          <a:xfrm>
            <a:off x="6918905" y="3323079"/>
            <a:ext cx="5040865" cy="2271840"/>
          </a:xfrm>
          <a:prstGeom prst="rect">
            <a:avLst/>
          </a:prstGeom>
        </p:spPr>
        <p:txBody>
          <a:bodyPr wrap="square">
            <a:spAutoFit/>
          </a:bodyPr>
          <a:lstStyle/>
          <a:p>
            <a:pPr>
              <a:lnSpc>
                <a:spcPct val="150000"/>
              </a:lnSpc>
            </a:pPr>
            <a:r>
              <a:rPr lang="en-GB" sz="1200" b="0" i="0" u="none" strike="noStrike" dirty="0">
                <a:solidFill>
                  <a:srgbClr val="262626"/>
                </a:solidFill>
                <a:effectLst/>
                <a:latin typeface="Century Gothic" panose="020B0502020202020204" pitchFamily="34" charset="0"/>
              </a:rPr>
              <a:t>We are a campaign agency that makes companies memorable. We promote focused effort that guides consumers to the desired actions of our clients. We also give brands emotion, personality and identity with our marketing campaigns which is needed for striving businesses. Our job is  to inform, to remind and to persuade our client. Our objectives are customer satisfaction, online responsibility and continuous improvement.</a:t>
            </a:r>
            <a:endParaRPr lang="es-ES" sz="1200" dirty="0">
              <a:solidFill>
                <a:schemeClr val="tx1">
                  <a:lumMod val="85000"/>
                  <a:lumOff val="15000"/>
                </a:schemeClr>
              </a:solidFill>
              <a:latin typeface="Century Gothic" panose="020B0502020202020204" pitchFamily="34" charset="0"/>
              <a:ea typeface="MS PGothic" panose="020B0600070205080204" charset="-128"/>
              <a:sym typeface="Gill Sans" charset="0"/>
            </a:endParaRPr>
          </a:p>
          <a:p>
            <a:pPr algn="just">
              <a:lnSpc>
                <a:spcPct val="150000"/>
              </a:lnSpc>
            </a:pPr>
            <a:r>
              <a:rPr lang="en-ID" sz="1200" dirty="0">
                <a:latin typeface="Lato "/>
                <a:ea typeface="Lato Black" panose="020F0502020204030203" pitchFamily="34" charset="0"/>
                <a:cs typeface="Lato Black" panose="020F0502020204030203" pitchFamily="34" charset="0"/>
              </a:rPr>
              <a:t>. </a:t>
            </a:r>
          </a:p>
        </p:txBody>
      </p:sp>
      <p:pic>
        <p:nvPicPr>
          <p:cNvPr id="19" name="Picture 18" descr="Shape&#10;&#10;Description automatically generated with medium confidence">
            <a:extLst>
              <a:ext uri="{FF2B5EF4-FFF2-40B4-BE49-F238E27FC236}">
                <a16:creationId xmlns:a16="http://schemas.microsoft.com/office/drawing/2014/main" id="{961A332E-BF50-49E9-8858-4B4C05B5E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90" y="1536032"/>
            <a:ext cx="5739575" cy="3574094"/>
          </a:xfrm>
          <a:prstGeom prst="rect">
            <a:avLst/>
          </a:prstGeom>
        </p:spPr>
      </p:pic>
      <p:sp>
        <p:nvSpPr>
          <p:cNvPr id="2" name="Rectangle 1">
            <a:extLst>
              <a:ext uri="{FF2B5EF4-FFF2-40B4-BE49-F238E27FC236}">
                <a16:creationId xmlns:a16="http://schemas.microsoft.com/office/drawing/2014/main" id="{47D32037-5525-4109-BC52-3989DFBBBD2E}"/>
              </a:ext>
            </a:extLst>
          </p:cNvPr>
          <p:cNvSpPr/>
          <p:nvPr/>
        </p:nvSpPr>
        <p:spPr>
          <a:xfrm>
            <a:off x="9342120" y="398228"/>
            <a:ext cx="2057400" cy="65700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p>
        </p:txBody>
      </p:sp>
    </p:spTree>
    <p:extLst>
      <p:ext uri="{BB962C8B-B14F-4D97-AF65-F5344CB8AC3E}">
        <p14:creationId xmlns:p14="http://schemas.microsoft.com/office/powerpoint/2010/main" val="3737249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33E472-A598-489B-824A-CB6756FD5B96}"/>
              </a:ext>
            </a:extLst>
          </p:cNvPr>
          <p:cNvSpPr/>
          <p:nvPr/>
        </p:nvSpPr>
        <p:spPr>
          <a:xfrm rot="5400000">
            <a:off x="5127218" y="-4237208"/>
            <a:ext cx="1937564" cy="12192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74712A41-BF5C-4678-B239-36F3AFFD4C4D}"/>
              </a:ext>
            </a:extLst>
          </p:cNvPr>
          <p:cNvSpPr txBox="1"/>
          <p:nvPr/>
        </p:nvSpPr>
        <p:spPr>
          <a:xfrm>
            <a:off x="5235576" y="1488233"/>
            <a:ext cx="6861551" cy="923330"/>
          </a:xfrm>
          <a:prstGeom prst="rect">
            <a:avLst/>
          </a:prstGeom>
          <a:noFill/>
        </p:spPr>
        <p:txBody>
          <a:bodyPr wrap="square" rtlCol="0">
            <a:spAutoFit/>
          </a:bodyPr>
          <a:lstStyle/>
          <a:p>
            <a:pPr algn="just"/>
            <a:r>
              <a:rPr lang="en-ID" sz="5400" dirty="0">
                <a:solidFill>
                  <a:schemeClr val="bg2"/>
                </a:solidFill>
                <a:latin typeface="Montserrat" panose="00000500000000000000" pitchFamily="50" charset="0"/>
              </a:rPr>
              <a:t>Radio Advertising</a:t>
            </a:r>
          </a:p>
        </p:txBody>
      </p:sp>
      <p:pic>
        <p:nvPicPr>
          <p:cNvPr id="22" name="Picture Placeholder 21" descr="A person and person posing for a picture&#10;&#10;Description automatically generated with medium confidence">
            <a:extLst>
              <a:ext uri="{FF2B5EF4-FFF2-40B4-BE49-F238E27FC236}">
                <a16:creationId xmlns:a16="http://schemas.microsoft.com/office/drawing/2014/main" id="{0831E8C2-E758-4432-95E8-82A1E02FE0D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53" b="953"/>
          <a:stretch>
            <a:fillRect/>
          </a:stretch>
        </p:blipFill>
        <p:spPr>
          <a:xfrm>
            <a:off x="160338" y="1044575"/>
            <a:ext cx="4914900" cy="4821238"/>
          </a:xfrm>
        </p:spPr>
      </p:pic>
      <p:pic>
        <p:nvPicPr>
          <p:cNvPr id="23" name="Picture 22" descr="Text&#10;&#10;Description automatically generated">
            <a:extLst>
              <a:ext uri="{FF2B5EF4-FFF2-40B4-BE49-F238E27FC236}">
                <a16:creationId xmlns:a16="http://schemas.microsoft.com/office/drawing/2014/main" id="{2B70A06A-10DB-4F96-9FBC-E624F3FA3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184" y="3614326"/>
            <a:ext cx="2318784" cy="1275185"/>
          </a:xfrm>
          <a:prstGeom prst="rect">
            <a:avLst/>
          </a:prstGeom>
        </p:spPr>
      </p:pic>
      <p:pic>
        <p:nvPicPr>
          <p:cNvPr id="24" name="Picture 23" descr="Logo, company name&#10;&#10;Description automatically generated">
            <a:extLst>
              <a:ext uri="{FF2B5EF4-FFF2-40B4-BE49-F238E27FC236}">
                <a16:creationId xmlns:a16="http://schemas.microsoft.com/office/drawing/2014/main" id="{51C80B45-533B-46E8-98EC-D0BA54985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3195" y="3614326"/>
            <a:ext cx="2318784" cy="1304316"/>
          </a:xfrm>
          <a:prstGeom prst="rect">
            <a:avLst/>
          </a:prstGeom>
        </p:spPr>
      </p:pic>
      <p:sp>
        <p:nvSpPr>
          <p:cNvPr id="25" name="TextBox 24">
            <a:extLst>
              <a:ext uri="{FF2B5EF4-FFF2-40B4-BE49-F238E27FC236}">
                <a16:creationId xmlns:a16="http://schemas.microsoft.com/office/drawing/2014/main" id="{528A10E7-CFBE-460C-9EE3-20B829F3DAB0}"/>
              </a:ext>
            </a:extLst>
          </p:cNvPr>
          <p:cNvSpPr txBox="1"/>
          <p:nvPr/>
        </p:nvSpPr>
        <p:spPr>
          <a:xfrm>
            <a:off x="6756177" y="5049921"/>
            <a:ext cx="1322798" cy="276999"/>
          </a:xfrm>
          <a:prstGeom prst="rect">
            <a:avLst/>
          </a:prstGeom>
          <a:noFill/>
        </p:spPr>
        <p:txBody>
          <a:bodyPr wrap="none" rtlCol="0">
            <a:spAutoFit/>
          </a:bodyPr>
          <a:lstStyle/>
          <a:p>
            <a:r>
              <a:rPr lang="en-US" sz="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4 February 2022</a:t>
            </a:r>
            <a:endPar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6" name="TextBox 25">
            <a:extLst>
              <a:ext uri="{FF2B5EF4-FFF2-40B4-BE49-F238E27FC236}">
                <a16:creationId xmlns:a16="http://schemas.microsoft.com/office/drawing/2014/main" id="{5A4CAD50-527B-4FEB-942D-49B09F6D52A6}"/>
              </a:ext>
            </a:extLst>
          </p:cNvPr>
          <p:cNvSpPr txBox="1"/>
          <p:nvPr/>
        </p:nvSpPr>
        <p:spPr>
          <a:xfrm>
            <a:off x="9276304" y="5079052"/>
            <a:ext cx="1412566" cy="276999"/>
          </a:xfrm>
          <a:prstGeom prst="rect">
            <a:avLst/>
          </a:prstGeom>
          <a:noFill/>
        </p:spPr>
        <p:txBody>
          <a:bodyPr wrap="none" rtlCol="0">
            <a:spAutoFit/>
          </a:bodyPr>
          <a:lstStyle/>
          <a:p>
            <a:r>
              <a:rPr lang="en-US" sz="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16 February 2022</a:t>
            </a:r>
            <a:endPar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7" name="Rectangle 26">
            <a:extLst>
              <a:ext uri="{FF2B5EF4-FFF2-40B4-BE49-F238E27FC236}">
                <a16:creationId xmlns:a16="http://schemas.microsoft.com/office/drawing/2014/main" id="{6FC64E75-21A6-470F-8034-1CE560068B5B}"/>
              </a:ext>
            </a:extLst>
          </p:cNvPr>
          <p:cNvSpPr/>
          <p:nvPr/>
        </p:nvSpPr>
        <p:spPr>
          <a:xfrm>
            <a:off x="6096000" y="3257847"/>
            <a:ext cx="2509025" cy="307777"/>
          </a:xfrm>
          <a:prstGeom prst="rect">
            <a:avLst/>
          </a:prstGeom>
        </p:spPr>
        <p:txBody>
          <a:bodyPr wrap="square">
            <a:spAutoFit/>
          </a:bodyPr>
          <a:lstStyle/>
          <a:p>
            <a:pPr algn="ctr"/>
            <a:r>
              <a:rPr lang="en-US" sz="14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Radio One</a:t>
            </a:r>
            <a:endPar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8" name="Rectangle 27">
            <a:extLst>
              <a:ext uri="{FF2B5EF4-FFF2-40B4-BE49-F238E27FC236}">
                <a16:creationId xmlns:a16="http://schemas.microsoft.com/office/drawing/2014/main" id="{9D433963-1070-49BF-9760-7DCD761E53E6}"/>
              </a:ext>
            </a:extLst>
          </p:cNvPr>
          <p:cNvSpPr/>
          <p:nvPr/>
        </p:nvSpPr>
        <p:spPr>
          <a:xfrm>
            <a:off x="8699898" y="3257846"/>
            <a:ext cx="2509025" cy="307777"/>
          </a:xfrm>
          <a:prstGeom prst="rect">
            <a:avLst/>
          </a:prstGeom>
        </p:spPr>
        <p:txBody>
          <a:bodyPr wrap="square">
            <a:spAutoFit/>
          </a:bodyPr>
          <a:lstStyle/>
          <a:p>
            <a:pPr algn="ctr"/>
            <a:r>
              <a:rPr lang="en-US" sz="14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MBC Kool Fm</a:t>
            </a:r>
            <a:endPar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9" name="Rectangle 28">
            <a:extLst>
              <a:ext uri="{FF2B5EF4-FFF2-40B4-BE49-F238E27FC236}">
                <a16:creationId xmlns:a16="http://schemas.microsoft.com/office/drawing/2014/main" id="{A668184A-C6FE-4DB8-B171-DB380A9283D5}"/>
              </a:ext>
            </a:extLst>
          </p:cNvPr>
          <p:cNvSpPr/>
          <p:nvPr/>
        </p:nvSpPr>
        <p:spPr>
          <a:xfrm>
            <a:off x="9315871" y="158294"/>
            <a:ext cx="2057400" cy="65700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p>
        </p:txBody>
      </p:sp>
    </p:spTree>
    <p:extLst>
      <p:ext uri="{BB962C8B-B14F-4D97-AF65-F5344CB8AC3E}">
        <p14:creationId xmlns:p14="http://schemas.microsoft.com/office/powerpoint/2010/main" val="2682056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A78A34B-A8D6-4837-9B97-EFE06B37949E}"/>
              </a:ext>
            </a:extLst>
          </p:cNvPr>
          <p:cNvSpPr/>
          <p:nvPr/>
        </p:nvSpPr>
        <p:spPr>
          <a:xfrm>
            <a:off x="0" y="0"/>
            <a:ext cx="12192000" cy="181356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20B6AAD2-175D-4FFD-8FB8-5BB1358E10FA}"/>
              </a:ext>
            </a:extLst>
          </p:cNvPr>
          <p:cNvSpPr/>
          <p:nvPr/>
        </p:nvSpPr>
        <p:spPr>
          <a:xfrm>
            <a:off x="1135380" y="2007268"/>
            <a:ext cx="9921240" cy="1323439"/>
          </a:xfrm>
          <a:prstGeom prst="rect">
            <a:avLst/>
          </a:prstGeom>
        </p:spPr>
        <p:txBody>
          <a:bodyPr wrap="square">
            <a:spAutoFit/>
          </a:bodyPr>
          <a:lstStyle/>
          <a:p>
            <a:pPr algn="ctr" rtl="0">
              <a:spcBef>
                <a:spcPts val="0"/>
              </a:spcBef>
              <a:spcAft>
                <a:spcPts val="0"/>
              </a:spcAft>
            </a:pPr>
            <a:r>
              <a:rPr lang="en-GB" sz="1400" b="0" i="0" u="none" strike="noStrike" dirty="0">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rPr>
              <a:t>Our agency did everything in their power to promote the campaign on their own by posting about it on social media and encouraging friends and family to participate. The competition poster was constantly shared on social media to help get the word out to as many people as possible. Videos and posts regarding the competition were shared on Katrin Caine Voice Academy's Facebook and Instagram pages.</a:t>
            </a:r>
            <a:endParaRPr lang="en-GB" sz="1400" b="0" dirty="0">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endParaRPr>
          </a:p>
          <a:p>
            <a:r>
              <a:rPr lang="en-GB" sz="1200" dirty="0">
                <a:solidFill>
                  <a:schemeClr val="bg1">
                    <a:lumMod val="10000"/>
                  </a:schemeClr>
                </a:solidFill>
              </a:rPr>
              <a:t/>
            </a:r>
            <a:br>
              <a:rPr lang="en-GB" sz="1200" dirty="0">
                <a:solidFill>
                  <a:schemeClr val="bg1">
                    <a:lumMod val="10000"/>
                  </a:schemeClr>
                </a:solidFill>
              </a:rPr>
            </a:br>
            <a:endParaRPr lang="en-ID" sz="1200" dirty="0">
              <a:solidFill>
                <a:schemeClr val="bg1">
                  <a:lumMod val="10000"/>
                </a:schemeClr>
              </a:solidFill>
              <a:latin typeface="Lato "/>
              <a:ea typeface="Lato Black" panose="020F0502020204030203" pitchFamily="34" charset="0"/>
              <a:cs typeface="Lato Black" panose="020F0502020204030203" pitchFamily="34" charset="0"/>
            </a:endParaRPr>
          </a:p>
        </p:txBody>
      </p:sp>
      <p:sp>
        <p:nvSpPr>
          <p:cNvPr id="16" name="TextBox 15">
            <a:extLst>
              <a:ext uri="{FF2B5EF4-FFF2-40B4-BE49-F238E27FC236}">
                <a16:creationId xmlns:a16="http://schemas.microsoft.com/office/drawing/2014/main" id="{DBACDB18-63BC-499C-B8D0-C38608F81E12}"/>
              </a:ext>
            </a:extLst>
          </p:cNvPr>
          <p:cNvSpPr txBox="1"/>
          <p:nvPr/>
        </p:nvSpPr>
        <p:spPr>
          <a:xfrm>
            <a:off x="3761311" y="86775"/>
            <a:ext cx="4669378" cy="923330"/>
          </a:xfrm>
          <a:prstGeom prst="rect">
            <a:avLst/>
          </a:prstGeom>
          <a:noFill/>
        </p:spPr>
        <p:txBody>
          <a:bodyPr wrap="square" rtlCol="0">
            <a:spAutoFit/>
          </a:bodyPr>
          <a:lstStyle/>
          <a:p>
            <a:r>
              <a:rPr lang="en-ID" sz="5400" dirty="0">
                <a:solidFill>
                  <a:schemeClr val="bg2"/>
                </a:solidFill>
                <a:latin typeface="Montserrat" panose="00000500000000000000" pitchFamily="50" charset="0"/>
              </a:rPr>
              <a:t>Social Media</a:t>
            </a:r>
          </a:p>
        </p:txBody>
      </p:sp>
      <p:sp>
        <p:nvSpPr>
          <p:cNvPr id="17" name="TextBox 16">
            <a:extLst>
              <a:ext uri="{FF2B5EF4-FFF2-40B4-BE49-F238E27FC236}">
                <a16:creationId xmlns:a16="http://schemas.microsoft.com/office/drawing/2014/main" id="{781C8E2E-71C2-451A-9801-603F71A02225}"/>
              </a:ext>
            </a:extLst>
          </p:cNvPr>
          <p:cNvSpPr txBox="1"/>
          <p:nvPr/>
        </p:nvSpPr>
        <p:spPr>
          <a:xfrm>
            <a:off x="5133823" y="906780"/>
            <a:ext cx="3694794" cy="461665"/>
          </a:xfrm>
          <a:prstGeom prst="rect">
            <a:avLst/>
          </a:prstGeom>
          <a:noFill/>
        </p:spPr>
        <p:txBody>
          <a:bodyPr wrap="square" rtlCol="0">
            <a:spAutoFit/>
          </a:bodyPr>
          <a:lstStyle/>
          <a:p>
            <a:r>
              <a:rPr lang="en-ID" sz="2400" dirty="0">
                <a:solidFill>
                  <a:schemeClr val="bg2"/>
                </a:solidFill>
                <a:latin typeface="Montserrat" panose="00000500000000000000" pitchFamily="50" charset="0"/>
              </a:rPr>
              <a:t>Advertising</a:t>
            </a:r>
          </a:p>
        </p:txBody>
      </p:sp>
      <p:pic>
        <p:nvPicPr>
          <p:cNvPr id="54" name="Picture 53" descr="Text&#10;&#10;Description automatically generated">
            <a:extLst>
              <a:ext uri="{FF2B5EF4-FFF2-40B4-BE49-F238E27FC236}">
                <a16:creationId xmlns:a16="http://schemas.microsoft.com/office/drawing/2014/main" id="{F14CC909-30FD-4E58-AB3F-2F793D0273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5648" y="3330707"/>
            <a:ext cx="1839463" cy="2665518"/>
          </a:xfrm>
          <a:prstGeom prst="rect">
            <a:avLst/>
          </a:prstGeom>
        </p:spPr>
      </p:pic>
      <p:pic>
        <p:nvPicPr>
          <p:cNvPr id="56" name="Picture 55" descr="Graphical user interface, text, application&#10;&#10;Description automatically generated">
            <a:extLst>
              <a:ext uri="{FF2B5EF4-FFF2-40B4-BE49-F238E27FC236}">
                <a16:creationId xmlns:a16="http://schemas.microsoft.com/office/drawing/2014/main" id="{4C8F4679-50C9-4BE3-9A29-8CD05AD12A9F}"/>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2298891" y="3330707"/>
            <a:ext cx="2458941" cy="2665518"/>
          </a:xfrm>
          <a:prstGeom prst="rect">
            <a:avLst/>
          </a:prstGeom>
        </p:spPr>
      </p:pic>
      <p:pic>
        <p:nvPicPr>
          <p:cNvPr id="58" name="Picture 57" descr="A picture containing diagram&#10;&#10;Description automatically generated">
            <a:extLst>
              <a:ext uri="{FF2B5EF4-FFF2-40B4-BE49-F238E27FC236}">
                <a16:creationId xmlns:a16="http://schemas.microsoft.com/office/drawing/2014/main" id="{0F739B76-CAE4-486C-B4CF-583AC8D856E1}"/>
              </a:ext>
            </a:extLst>
          </p:cNvPr>
          <p:cNvPicPr>
            <a:picLocks noChangeAspect="1"/>
          </p:cNvPicPr>
          <p:nvPr/>
        </p:nvPicPr>
        <p:blipFill rotWithShape="1">
          <a:blip r:embed="rId4">
            <a:extLst>
              <a:ext uri="{28A0092B-C50C-407E-A947-70E740481C1C}">
                <a14:useLocalDpi xmlns:a14="http://schemas.microsoft.com/office/drawing/2010/main" val="0"/>
              </a:ext>
            </a:extLst>
          </a:blip>
          <a:srcRect t="6000" b="21555"/>
          <a:stretch/>
        </p:blipFill>
        <p:spPr>
          <a:xfrm>
            <a:off x="5190709" y="3330707"/>
            <a:ext cx="1763522" cy="2839052"/>
          </a:xfrm>
          <a:prstGeom prst="rect">
            <a:avLst/>
          </a:prstGeom>
        </p:spPr>
      </p:pic>
      <p:pic>
        <p:nvPicPr>
          <p:cNvPr id="60" name="Picture 59" descr="A screenshot of a cell phone&#10;&#10;Description automatically generated with medium confidence">
            <a:extLst>
              <a:ext uri="{FF2B5EF4-FFF2-40B4-BE49-F238E27FC236}">
                <a16:creationId xmlns:a16="http://schemas.microsoft.com/office/drawing/2014/main" id="{325417B0-5726-4DFC-AFE3-0F5D37449874}"/>
              </a:ext>
            </a:extLst>
          </p:cNvPr>
          <p:cNvPicPr>
            <a:picLocks noChangeAspect="1"/>
          </p:cNvPicPr>
          <p:nvPr/>
        </p:nvPicPr>
        <p:blipFill rotWithShape="1">
          <a:blip r:embed="rId5">
            <a:extLst>
              <a:ext uri="{28A0092B-C50C-407E-A947-70E740481C1C}">
                <a14:useLocalDpi xmlns:a14="http://schemas.microsoft.com/office/drawing/2010/main" val="0"/>
              </a:ext>
            </a:extLst>
          </a:blip>
          <a:srcRect t="15222" b="27777"/>
          <a:stretch/>
        </p:blipFill>
        <p:spPr>
          <a:xfrm>
            <a:off x="7234189" y="3330707"/>
            <a:ext cx="2241357" cy="2839052"/>
          </a:xfrm>
          <a:prstGeom prst="rect">
            <a:avLst/>
          </a:prstGeom>
        </p:spPr>
      </p:pic>
      <p:pic>
        <p:nvPicPr>
          <p:cNvPr id="62" name="Picture 61" descr="Graphical user interface, application, website&#10;&#10;Description automatically generated">
            <a:extLst>
              <a:ext uri="{FF2B5EF4-FFF2-40B4-BE49-F238E27FC236}">
                <a16:creationId xmlns:a16="http://schemas.microsoft.com/office/drawing/2014/main" id="{5FB89DEC-B390-482D-A856-C0544F6FA514}"/>
              </a:ext>
            </a:extLst>
          </p:cNvPr>
          <p:cNvPicPr>
            <a:picLocks noChangeAspect="1"/>
          </p:cNvPicPr>
          <p:nvPr/>
        </p:nvPicPr>
        <p:blipFill rotWithShape="1">
          <a:blip r:embed="rId6">
            <a:extLst>
              <a:ext uri="{28A0092B-C50C-407E-A947-70E740481C1C}">
                <a14:useLocalDpi xmlns:a14="http://schemas.microsoft.com/office/drawing/2010/main" val="0"/>
              </a:ext>
            </a:extLst>
          </a:blip>
          <a:srcRect l="47707" t="26433" r="24296" b="12547"/>
          <a:stretch/>
        </p:blipFill>
        <p:spPr>
          <a:xfrm>
            <a:off x="9755504" y="3330707"/>
            <a:ext cx="2291840" cy="2808335"/>
          </a:xfrm>
          <a:prstGeom prst="rect">
            <a:avLst/>
          </a:prstGeom>
        </p:spPr>
      </p:pic>
    </p:spTree>
    <p:extLst>
      <p:ext uri="{BB962C8B-B14F-4D97-AF65-F5344CB8AC3E}">
        <p14:creationId xmlns:p14="http://schemas.microsoft.com/office/powerpoint/2010/main" val="1334925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A78A34B-A8D6-4837-9B97-EFE06B37949E}"/>
              </a:ext>
            </a:extLst>
          </p:cNvPr>
          <p:cNvSpPr/>
          <p:nvPr/>
        </p:nvSpPr>
        <p:spPr>
          <a:xfrm>
            <a:off x="5298365" y="0"/>
            <a:ext cx="6895480" cy="940442"/>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9" name="Rectangle 18">
            <a:extLst>
              <a:ext uri="{FF2B5EF4-FFF2-40B4-BE49-F238E27FC236}">
                <a16:creationId xmlns:a16="http://schemas.microsoft.com/office/drawing/2014/main" id="{B5372BA9-7B8E-46EE-AE05-A9751201F830}"/>
              </a:ext>
            </a:extLst>
          </p:cNvPr>
          <p:cNvSpPr/>
          <p:nvPr/>
        </p:nvSpPr>
        <p:spPr>
          <a:xfrm>
            <a:off x="5298365" y="5025316"/>
            <a:ext cx="2015871" cy="141412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aramond" panose="02020404030301010803" pitchFamily="18" charset="0"/>
            </a:endParaRPr>
          </a:p>
        </p:txBody>
      </p:sp>
      <p:sp>
        <p:nvSpPr>
          <p:cNvPr id="20" name="Rectangle 19">
            <a:extLst>
              <a:ext uri="{FF2B5EF4-FFF2-40B4-BE49-F238E27FC236}">
                <a16:creationId xmlns:a16="http://schemas.microsoft.com/office/drawing/2014/main" id="{5291D3CC-9C9D-47CF-9E56-6690A57CACD1}"/>
              </a:ext>
            </a:extLst>
          </p:cNvPr>
          <p:cNvSpPr/>
          <p:nvPr/>
        </p:nvSpPr>
        <p:spPr>
          <a:xfrm>
            <a:off x="7494548" y="5025316"/>
            <a:ext cx="2010942" cy="141412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aramond" panose="02020404030301010803" pitchFamily="18" charset="0"/>
            </a:endParaRPr>
          </a:p>
        </p:txBody>
      </p:sp>
      <p:sp>
        <p:nvSpPr>
          <p:cNvPr id="21" name="Rectangle 20">
            <a:extLst>
              <a:ext uri="{FF2B5EF4-FFF2-40B4-BE49-F238E27FC236}">
                <a16:creationId xmlns:a16="http://schemas.microsoft.com/office/drawing/2014/main" id="{B6D8DD4F-5B96-4A89-B3A0-E3FA280F4A33}"/>
              </a:ext>
            </a:extLst>
          </p:cNvPr>
          <p:cNvSpPr/>
          <p:nvPr/>
        </p:nvSpPr>
        <p:spPr>
          <a:xfrm>
            <a:off x="9723706" y="5025316"/>
            <a:ext cx="2006041" cy="141412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aramond" panose="02020404030301010803" pitchFamily="18" charset="0"/>
            </a:endParaRPr>
          </a:p>
        </p:txBody>
      </p:sp>
      <p:sp>
        <p:nvSpPr>
          <p:cNvPr id="24" name="TextBox 23">
            <a:extLst>
              <a:ext uri="{FF2B5EF4-FFF2-40B4-BE49-F238E27FC236}">
                <a16:creationId xmlns:a16="http://schemas.microsoft.com/office/drawing/2014/main" id="{4166B5F2-2558-4FA0-A864-A39FD438637A}"/>
              </a:ext>
            </a:extLst>
          </p:cNvPr>
          <p:cNvSpPr txBox="1"/>
          <p:nvPr/>
        </p:nvSpPr>
        <p:spPr>
          <a:xfrm>
            <a:off x="5331370" y="5224544"/>
            <a:ext cx="1982866" cy="1015663"/>
          </a:xfrm>
          <a:prstGeom prst="rect">
            <a:avLst/>
          </a:prstGeom>
          <a:noFill/>
        </p:spPr>
        <p:txBody>
          <a:bodyPr wrap="square" rtlCol="0">
            <a:spAutoFit/>
          </a:bodyPr>
          <a:lstStyle/>
          <a:p>
            <a:pPr algn="ctr"/>
            <a:r>
              <a:rPr lang="en-US" sz="1200" dirty="0">
                <a:solidFill>
                  <a:schemeClr val="bg1">
                    <a:lumMod val="10000"/>
                  </a:schemeClr>
                </a:solidFill>
                <a:latin typeface="Century Gothic" panose="020B0502020202020204" pitchFamily="34" charset="0"/>
              </a:rPr>
              <a:t>The first prize was allocated to Ishika Gunesh who won a stay at Beachcomber Resort &amp; Spa</a:t>
            </a:r>
            <a:endParaRPr lang="en-MU" sz="1200" dirty="0">
              <a:solidFill>
                <a:schemeClr val="bg1">
                  <a:lumMod val="10000"/>
                </a:schemeClr>
              </a:solidFill>
              <a:latin typeface="Century Gothic" panose="020B0502020202020204" pitchFamily="34" charset="0"/>
            </a:endParaRPr>
          </a:p>
        </p:txBody>
      </p:sp>
      <p:grpSp>
        <p:nvGrpSpPr>
          <p:cNvPr id="28" name="Group 27">
            <a:extLst>
              <a:ext uri="{FF2B5EF4-FFF2-40B4-BE49-F238E27FC236}">
                <a16:creationId xmlns:a16="http://schemas.microsoft.com/office/drawing/2014/main" id="{7074E187-F853-44A4-A6FE-0574286450A2}"/>
              </a:ext>
            </a:extLst>
          </p:cNvPr>
          <p:cNvGrpSpPr/>
          <p:nvPr/>
        </p:nvGrpSpPr>
        <p:grpSpPr>
          <a:xfrm>
            <a:off x="3076972" y="804835"/>
            <a:ext cx="1332776" cy="1250758"/>
            <a:chOff x="3081338" y="1703388"/>
            <a:chExt cx="309563" cy="290513"/>
          </a:xfrm>
          <a:solidFill>
            <a:schemeClr val="accent1"/>
          </a:solidFill>
        </p:grpSpPr>
        <p:sp>
          <p:nvSpPr>
            <p:cNvPr id="36" name="Freeform 289">
              <a:extLst>
                <a:ext uri="{FF2B5EF4-FFF2-40B4-BE49-F238E27FC236}">
                  <a16:creationId xmlns:a16="http://schemas.microsoft.com/office/drawing/2014/main" id="{E7306F7F-CE81-47D7-9DE3-D6995028F4A4}"/>
                </a:ext>
              </a:extLst>
            </p:cNvPr>
            <p:cNvSpPr>
              <a:spLocks/>
            </p:cNvSpPr>
            <p:nvPr/>
          </p:nvSpPr>
          <p:spPr bwMode="auto">
            <a:xfrm>
              <a:off x="3154363" y="1703388"/>
              <a:ext cx="163513" cy="9525"/>
            </a:xfrm>
            <a:custGeom>
              <a:avLst/>
              <a:gdLst/>
              <a:ahLst/>
              <a:cxnLst>
                <a:cxn ang="0">
                  <a:pos x="70" y="4"/>
                </a:cxn>
                <a:cxn ang="0">
                  <a:pos x="72" y="2"/>
                </a:cxn>
                <a:cxn ang="0">
                  <a:pos x="70" y="0"/>
                </a:cxn>
                <a:cxn ang="0">
                  <a:pos x="2" y="0"/>
                </a:cxn>
                <a:cxn ang="0">
                  <a:pos x="0" y="2"/>
                </a:cxn>
                <a:cxn ang="0">
                  <a:pos x="2" y="4"/>
                </a:cxn>
                <a:cxn ang="0">
                  <a:pos x="70" y="4"/>
                </a:cxn>
              </a:cxnLst>
              <a:rect l="0" t="0" r="r" b="b"/>
              <a:pathLst>
                <a:path w="72" h="4">
                  <a:moveTo>
                    <a:pt x="70" y="4"/>
                  </a:moveTo>
                  <a:cubicBezTo>
                    <a:pt x="71" y="4"/>
                    <a:pt x="72" y="3"/>
                    <a:pt x="72" y="2"/>
                  </a:cubicBezTo>
                  <a:cubicBezTo>
                    <a:pt x="72" y="1"/>
                    <a:pt x="71" y="0"/>
                    <a:pt x="70" y="0"/>
                  </a:cubicBezTo>
                  <a:cubicBezTo>
                    <a:pt x="2" y="0"/>
                    <a:pt x="2" y="0"/>
                    <a:pt x="2" y="0"/>
                  </a:cubicBezTo>
                  <a:cubicBezTo>
                    <a:pt x="1" y="0"/>
                    <a:pt x="0" y="1"/>
                    <a:pt x="0" y="2"/>
                  </a:cubicBezTo>
                  <a:cubicBezTo>
                    <a:pt x="0" y="3"/>
                    <a:pt x="1" y="4"/>
                    <a:pt x="2" y="4"/>
                  </a:cubicBezTo>
                  <a:lnTo>
                    <a:pt x="70" y="4"/>
                  </a:ln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sp>
          <p:nvSpPr>
            <p:cNvPr id="37" name="Freeform 290">
              <a:extLst>
                <a:ext uri="{FF2B5EF4-FFF2-40B4-BE49-F238E27FC236}">
                  <a16:creationId xmlns:a16="http://schemas.microsoft.com/office/drawing/2014/main" id="{B5057B0D-6E28-4E12-829D-D91A30BD9749}"/>
                </a:ext>
              </a:extLst>
            </p:cNvPr>
            <p:cNvSpPr>
              <a:spLocks noEditPoints="1"/>
            </p:cNvSpPr>
            <p:nvPr/>
          </p:nvSpPr>
          <p:spPr bwMode="auto">
            <a:xfrm>
              <a:off x="3081338" y="1722438"/>
              <a:ext cx="309563" cy="227013"/>
            </a:xfrm>
            <a:custGeom>
              <a:avLst/>
              <a:gdLst/>
              <a:ahLst/>
              <a:cxnLst>
                <a:cxn ang="0">
                  <a:pos x="102" y="0"/>
                </a:cxn>
                <a:cxn ang="0">
                  <a:pos x="34" y="0"/>
                </a:cxn>
                <a:cxn ang="0">
                  <a:pos x="26" y="0"/>
                </a:cxn>
                <a:cxn ang="0">
                  <a:pos x="4" y="9"/>
                </a:cxn>
                <a:cxn ang="0">
                  <a:pos x="2" y="27"/>
                </a:cxn>
                <a:cxn ang="0">
                  <a:pos x="25" y="56"/>
                </a:cxn>
                <a:cxn ang="0">
                  <a:pos x="26" y="56"/>
                </a:cxn>
                <a:cxn ang="0">
                  <a:pos x="28" y="55"/>
                </a:cxn>
                <a:cxn ang="0">
                  <a:pos x="27" y="52"/>
                </a:cxn>
                <a:cxn ang="0">
                  <a:pos x="6" y="25"/>
                </a:cxn>
                <a:cxn ang="0">
                  <a:pos x="7" y="11"/>
                </a:cxn>
                <a:cxn ang="0">
                  <a:pos x="26" y="4"/>
                </a:cxn>
                <a:cxn ang="0">
                  <a:pos x="32" y="4"/>
                </a:cxn>
                <a:cxn ang="0">
                  <a:pos x="32" y="42"/>
                </a:cxn>
                <a:cxn ang="0">
                  <a:pos x="64" y="87"/>
                </a:cxn>
                <a:cxn ang="0">
                  <a:pos x="64" y="88"/>
                </a:cxn>
                <a:cxn ang="0">
                  <a:pos x="64" y="98"/>
                </a:cxn>
                <a:cxn ang="0">
                  <a:pos x="66" y="100"/>
                </a:cxn>
                <a:cxn ang="0">
                  <a:pos x="68" y="98"/>
                </a:cxn>
                <a:cxn ang="0">
                  <a:pos x="68" y="88"/>
                </a:cxn>
                <a:cxn ang="0">
                  <a:pos x="68" y="87"/>
                </a:cxn>
                <a:cxn ang="0">
                  <a:pos x="104" y="42"/>
                </a:cxn>
                <a:cxn ang="0">
                  <a:pos x="104" y="4"/>
                </a:cxn>
                <a:cxn ang="0">
                  <a:pos x="110" y="4"/>
                </a:cxn>
                <a:cxn ang="0">
                  <a:pos x="129" y="11"/>
                </a:cxn>
                <a:cxn ang="0">
                  <a:pos x="130" y="25"/>
                </a:cxn>
                <a:cxn ang="0">
                  <a:pos x="109" y="52"/>
                </a:cxn>
                <a:cxn ang="0">
                  <a:pos x="108" y="55"/>
                </a:cxn>
                <a:cxn ang="0">
                  <a:pos x="110" y="56"/>
                </a:cxn>
                <a:cxn ang="0">
                  <a:pos x="111" y="56"/>
                </a:cxn>
                <a:cxn ang="0">
                  <a:pos x="134" y="27"/>
                </a:cxn>
                <a:cxn ang="0">
                  <a:pos x="132" y="9"/>
                </a:cxn>
                <a:cxn ang="0">
                  <a:pos x="110" y="0"/>
                </a:cxn>
                <a:cxn ang="0">
                  <a:pos x="102" y="0"/>
                </a:cxn>
                <a:cxn ang="0">
                  <a:pos x="100" y="42"/>
                </a:cxn>
                <a:cxn ang="0">
                  <a:pos x="66" y="84"/>
                </a:cxn>
                <a:cxn ang="0">
                  <a:pos x="36" y="42"/>
                </a:cxn>
                <a:cxn ang="0">
                  <a:pos x="36" y="4"/>
                </a:cxn>
                <a:cxn ang="0">
                  <a:pos x="100" y="4"/>
                </a:cxn>
                <a:cxn ang="0">
                  <a:pos x="100" y="42"/>
                </a:cxn>
              </a:cxnLst>
              <a:rect l="0" t="0" r="r" b="b"/>
              <a:pathLst>
                <a:path w="136" h="100">
                  <a:moveTo>
                    <a:pt x="102" y="0"/>
                  </a:moveTo>
                  <a:cubicBezTo>
                    <a:pt x="34" y="0"/>
                    <a:pt x="34" y="0"/>
                    <a:pt x="34" y="0"/>
                  </a:cubicBezTo>
                  <a:cubicBezTo>
                    <a:pt x="26" y="0"/>
                    <a:pt x="26" y="0"/>
                    <a:pt x="26" y="0"/>
                  </a:cubicBezTo>
                  <a:cubicBezTo>
                    <a:pt x="13" y="0"/>
                    <a:pt x="7" y="5"/>
                    <a:pt x="4" y="9"/>
                  </a:cubicBezTo>
                  <a:cubicBezTo>
                    <a:pt x="0" y="13"/>
                    <a:pt x="0" y="20"/>
                    <a:pt x="2" y="27"/>
                  </a:cubicBezTo>
                  <a:cubicBezTo>
                    <a:pt x="6" y="37"/>
                    <a:pt x="17" y="50"/>
                    <a:pt x="25" y="56"/>
                  </a:cubicBezTo>
                  <a:cubicBezTo>
                    <a:pt x="25" y="56"/>
                    <a:pt x="26" y="56"/>
                    <a:pt x="26" y="56"/>
                  </a:cubicBezTo>
                  <a:cubicBezTo>
                    <a:pt x="27" y="56"/>
                    <a:pt x="27" y="56"/>
                    <a:pt x="28" y="55"/>
                  </a:cubicBezTo>
                  <a:cubicBezTo>
                    <a:pt x="28" y="54"/>
                    <a:pt x="28" y="53"/>
                    <a:pt x="27" y="52"/>
                  </a:cubicBezTo>
                  <a:cubicBezTo>
                    <a:pt x="21" y="47"/>
                    <a:pt x="9" y="35"/>
                    <a:pt x="6" y="25"/>
                  </a:cubicBezTo>
                  <a:cubicBezTo>
                    <a:pt x="4" y="20"/>
                    <a:pt x="4" y="15"/>
                    <a:pt x="7" y="11"/>
                  </a:cubicBezTo>
                  <a:cubicBezTo>
                    <a:pt x="10" y="6"/>
                    <a:pt x="17" y="4"/>
                    <a:pt x="26" y="4"/>
                  </a:cubicBezTo>
                  <a:cubicBezTo>
                    <a:pt x="32" y="4"/>
                    <a:pt x="32" y="4"/>
                    <a:pt x="32" y="4"/>
                  </a:cubicBezTo>
                  <a:cubicBezTo>
                    <a:pt x="32" y="42"/>
                    <a:pt x="32" y="42"/>
                    <a:pt x="32" y="42"/>
                  </a:cubicBezTo>
                  <a:cubicBezTo>
                    <a:pt x="32" y="69"/>
                    <a:pt x="59" y="84"/>
                    <a:pt x="64" y="87"/>
                  </a:cubicBezTo>
                  <a:cubicBezTo>
                    <a:pt x="64" y="88"/>
                    <a:pt x="64" y="88"/>
                    <a:pt x="64" y="88"/>
                  </a:cubicBezTo>
                  <a:cubicBezTo>
                    <a:pt x="64" y="98"/>
                    <a:pt x="64" y="98"/>
                    <a:pt x="64" y="98"/>
                  </a:cubicBezTo>
                  <a:cubicBezTo>
                    <a:pt x="64" y="99"/>
                    <a:pt x="65" y="100"/>
                    <a:pt x="66" y="100"/>
                  </a:cubicBezTo>
                  <a:cubicBezTo>
                    <a:pt x="67" y="100"/>
                    <a:pt x="68" y="99"/>
                    <a:pt x="68" y="98"/>
                  </a:cubicBezTo>
                  <a:cubicBezTo>
                    <a:pt x="68" y="88"/>
                    <a:pt x="68" y="88"/>
                    <a:pt x="68" y="88"/>
                  </a:cubicBezTo>
                  <a:cubicBezTo>
                    <a:pt x="68" y="88"/>
                    <a:pt x="68" y="88"/>
                    <a:pt x="68" y="87"/>
                  </a:cubicBezTo>
                  <a:cubicBezTo>
                    <a:pt x="74" y="84"/>
                    <a:pt x="104" y="69"/>
                    <a:pt x="104" y="42"/>
                  </a:cubicBezTo>
                  <a:cubicBezTo>
                    <a:pt x="104" y="4"/>
                    <a:pt x="104" y="4"/>
                    <a:pt x="104" y="4"/>
                  </a:cubicBezTo>
                  <a:cubicBezTo>
                    <a:pt x="110" y="4"/>
                    <a:pt x="110" y="4"/>
                    <a:pt x="110" y="4"/>
                  </a:cubicBezTo>
                  <a:cubicBezTo>
                    <a:pt x="119" y="4"/>
                    <a:pt x="126" y="6"/>
                    <a:pt x="129" y="11"/>
                  </a:cubicBezTo>
                  <a:cubicBezTo>
                    <a:pt x="132" y="15"/>
                    <a:pt x="132" y="20"/>
                    <a:pt x="130" y="25"/>
                  </a:cubicBezTo>
                  <a:cubicBezTo>
                    <a:pt x="128" y="33"/>
                    <a:pt x="115" y="48"/>
                    <a:pt x="109" y="52"/>
                  </a:cubicBezTo>
                  <a:cubicBezTo>
                    <a:pt x="108" y="53"/>
                    <a:pt x="108" y="54"/>
                    <a:pt x="108" y="55"/>
                  </a:cubicBezTo>
                  <a:cubicBezTo>
                    <a:pt x="109" y="56"/>
                    <a:pt x="109" y="56"/>
                    <a:pt x="110" y="56"/>
                  </a:cubicBezTo>
                  <a:cubicBezTo>
                    <a:pt x="110" y="56"/>
                    <a:pt x="111" y="56"/>
                    <a:pt x="111" y="56"/>
                  </a:cubicBezTo>
                  <a:cubicBezTo>
                    <a:pt x="118" y="50"/>
                    <a:pt x="131" y="35"/>
                    <a:pt x="134" y="27"/>
                  </a:cubicBezTo>
                  <a:cubicBezTo>
                    <a:pt x="136" y="20"/>
                    <a:pt x="136" y="13"/>
                    <a:pt x="132" y="9"/>
                  </a:cubicBezTo>
                  <a:cubicBezTo>
                    <a:pt x="129" y="5"/>
                    <a:pt x="123" y="0"/>
                    <a:pt x="110" y="0"/>
                  </a:cubicBezTo>
                  <a:lnTo>
                    <a:pt x="102" y="0"/>
                  </a:lnTo>
                  <a:close/>
                  <a:moveTo>
                    <a:pt x="100" y="42"/>
                  </a:moveTo>
                  <a:cubicBezTo>
                    <a:pt x="100" y="66"/>
                    <a:pt x="71" y="81"/>
                    <a:pt x="66" y="84"/>
                  </a:cubicBezTo>
                  <a:cubicBezTo>
                    <a:pt x="61" y="81"/>
                    <a:pt x="36" y="66"/>
                    <a:pt x="36" y="42"/>
                  </a:cubicBezTo>
                  <a:cubicBezTo>
                    <a:pt x="36" y="4"/>
                    <a:pt x="36" y="4"/>
                    <a:pt x="36" y="4"/>
                  </a:cubicBezTo>
                  <a:cubicBezTo>
                    <a:pt x="100" y="4"/>
                    <a:pt x="100" y="4"/>
                    <a:pt x="100" y="4"/>
                  </a:cubicBezTo>
                  <a:lnTo>
                    <a:pt x="100" y="42"/>
                  </a:ln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sp>
          <p:nvSpPr>
            <p:cNvPr id="38" name="Freeform 291">
              <a:extLst>
                <a:ext uri="{FF2B5EF4-FFF2-40B4-BE49-F238E27FC236}">
                  <a16:creationId xmlns:a16="http://schemas.microsoft.com/office/drawing/2014/main" id="{9F0D4289-C5FE-40E3-81C3-546A440E7A21}"/>
                </a:ext>
              </a:extLst>
            </p:cNvPr>
            <p:cNvSpPr>
              <a:spLocks noEditPoints="1"/>
            </p:cNvSpPr>
            <p:nvPr/>
          </p:nvSpPr>
          <p:spPr bwMode="auto">
            <a:xfrm>
              <a:off x="3163888" y="1957388"/>
              <a:ext cx="134938" cy="36513"/>
            </a:xfrm>
            <a:custGeom>
              <a:avLst/>
              <a:gdLst/>
              <a:ahLst/>
              <a:cxnLst>
                <a:cxn ang="0">
                  <a:pos x="8" y="0"/>
                </a:cxn>
                <a:cxn ang="0">
                  <a:pos x="0" y="8"/>
                </a:cxn>
                <a:cxn ang="0">
                  <a:pos x="0" y="14"/>
                </a:cxn>
                <a:cxn ang="0">
                  <a:pos x="2" y="16"/>
                </a:cxn>
                <a:cxn ang="0">
                  <a:pos x="58" y="16"/>
                </a:cxn>
                <a:cxn ang="0">
                  <a:pos x="60" y="14"/>
                </a:cxn>
                <a:cxn ang="0">
                  <a:pos x="60" y="8"/>
                </a:cxn>
                <a:cxn ang="0">
                  <a:pos x="52" y="0"/>
                </a:cxn>
                <a:cxn ang="0">
                  <a:pos x="8" y="0"/>
                </a:cxn>
                <a:cxn ang="0">
                  <a:pos x="56" y="8"/>
                </a:cxn>
                <a:cxn ang="0">
                  <a:pos x="56" y="12"/>
                </a:cxn>
                <a:cxn ang="0">
                  <a:pos x="4" y="12"/>
                </a:cxn>
                <a:cxn ang="0">
                  <a:pos x="4" y="8"/>
                </a:cxn>
                <a:cxn ang="0">
                  <a:pos x="8" y="4"/>
                </a:cxn>
                <a:cxn ang="0">
                  <a:pos x="52" y="4"/>
                </a:cxn>
                <a:cxn ang="0">
                  <a:pos x="56" y="8"/>
                </a:cxn>
              </a:cxnLst>
              <a:rect l="0" t="0" r="r" b="b"/>
              <a:pathLst>
                <a:path w="60" h="16">
                  <a:moveTo>
                    <a:pt x="8" y="0"/>
                  </a:moveTo>
                  <a:cubicBezTo>
                    <a:pt x="3" y="0"/>
                    <a:pt x="0" y="3"/>
                    <a:pt x="0" y="8"/>
                  </a:cubicBezTo>
                  <a:cubicBezTo>
                    <a:pt x="0" y="14"/>
                    <a:pt x="0" y="14"/>
                    <a:pt x="0" y="14"/>
                  </a:cubicBezTo>
                  <a:cubicBezTo>
                    <a:pt x="0" y="15"/>
                    <a:pt x="1" y="16"/>
                    <a:pt x="2" y="16"/>
                  </a:cubicBezTo>
                  <a:cubicBezTo>
                    <a:pt x="58" y="16"/>
                    <a:pt x="58" y="16"/>
                    <a:pt x="58" y="16"/>
                  </a:cubicBezTo>
                  <a:cubicBezTo>
                    <a:pt x="59" y="16"/>
                    <a:pt x="60" y="15"/>
                    <a:pt x="60" y="14"/>
                  </a:cubicBezTo>
                  <a:cubicBezTo>
                    <a:pt x="60" y="8"/>
                    <a:pt x="60" y="8"/>
                    <a:pt x="60" y="8"/>
                  </a:cubicBezTo>
                  <a:cubicBezTo>
                    <a:pt x="60" y="4"/>
                    <a:pt x="56" y="0"/>
                    <a:pt x="52" y="0"/>
                  </a:cubicBezTo>
                  <a:lnTo>
                    <a:pt x="8" y="0"/>
                  </a:lnTo>
                  <a:close/>
                  <a:moveTo>
                    <a:pt x="56" y="8"/>
                  </a:moveTo>
                  <a:cubicBezTo>
                    <a:pt x="56" y="12"/>
                    <a:pt x="56" y="12"/>
                    <a:pt x="56" y="12"/>
                  </a:cubicBezTo>
                  <a:cubicBezTo>
                    <a:pt x="4" y="12"/>
                    <a:pt x="4" y="12"/>
                    <a:pt x="4" y="12"/>
                  </a:cubicBezTo>
                  <a:cubicBezTo>
                    <a:pt x="4" y="8"/>
                    <a:pt x="4" y="8"/>
                    <a:pt x="4" y="8"/>
                  </a:cubicBezTo>
                  <a:cubicBezTo>
                    <a:pt x="4" y="6"/>
                    <a:pt x="6" y="4"/>
                    <a:pt x="8" y="4"/>
                  </a:cubicBezTo>
                  <a:cubicBezTo>
                    <a:pt x="52" y="4"/>
                    <a:pt x="52" y="4"/>
                    <a:pt x="52" y="4"/>
                  </a:cubicBezTo>
                  <a:cubicBezTo>
                    <a:pt x="54" y="4"/>
                    <a:pt x="56" y="6"/>
                    <a:pt x="56" y="8"/>
                  </a:cubicBez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grpSp>
      <p:pic>
        <p:nvPicPr>
          <p:cNvPr id="41" name="Picture Placeholder 40">
            <a:extLst>
              <a:ext uri="{FF2B5EF4-FFF2-40B4-BE49-F238E27FC236}">
                <a16:creationId xmlns:a16="http://schemas.microsoft.com/office/drawing/2014/main" id="{2A459881-A481-476F-BF30-55525806B11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4016" r="14016"/>
          <a:stretch>
            <a:fillRect/>
          </a:stretch>
        </p:blipFill>
        <p:spPr/>
      </p:pic>
      <p:pic>
        <p:nvPicPr>
          <p:cNvPr id="26" name="Picture Placeholder 25">
            <a:extLst>
              <a:ext uri="{FF2B5EF4-FFF2-40B4-BE49-F238E27FC236}">
                <a16:creationId xmlns:a16="http://schemas.microsoft.com/office/drawing/2014/main" id="{70969594-F1F9-4916-B75D-B2AA7F44D2C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016" r="14016"/>
          <a:stretch>
            <a:fillRect/>
          </a:stretch>
        </p:blipFill>
        <p:spPr/>
      </p:pic>
      <p:pic>
        <p:nvPicPr>
          <p:cNvPr id="8" name="Picture 7">
            <a:extLst>
              <a:ext uri="{FF2B5EF4-FFF2-40B4-BE49-F238E27FC236}">
                <a16:creationId xmlns:a16="http://schemas.microsoft.com/office/drawing/2014/main" id="{EBDFA69B-4A17-4366-9C3F-0F1A09AF8205}"/>
              </a:ext>
            </a:extLst>
          </p:cNvPr>
          <p:cNvPicPr>
            <a:picLocks noChangeAspect="1"/>
          </p:cNvPicPr>
          <p:nvPr/>
        </p:nvPicPr>
        <p:blipFill>
          <a:blip r:embed="rId4"/>
          <a:stretch>
            <a:fillRect/>
          </a:stretch>
        </p:blipFill>
        <p:spPr>
          <a:xfrm>
            <a:off x="3023352" y="1060090"/>
            <a:ext cx="1981372" cy="3670110"/>
          </a:xfrm>
          <a:prstGeom prst="rect">
            <a:avLst/>
          </a:prstGeom>
        </p:spPr>
      </p:pic>
      <p:pic>
        <p:nvPicPr>
          <p:cNvPr id="46" name="Picture Placeholder 45" descr="A picture containing person, music, wall, person&#10;&#10;Description automatically generated">
            <a:extLst>
              <a:ext uri="{FF2B5EF4-FFF2-40B4-BE49-F238E27FC236}">
                <a16:creationId xmlns:a16="http://schemas.microsoft.com/office/drawing/2014/main" id="{649E8DE7-C6E3-42AD-A0A0-A1D43FE6CFE0}"/>
              </a:ext>
            </a:extLst>
          </p:cNvPr>
          <p:cNvPicPr>
            <a:picLocks noGrp="1" noChangeAspect="1"/>
          </p:cNvPicPr>
          <p:nvPr>
            <p:ph type="pic" sz="quarter" idx="10"/>
          </p:nvPr>
        </p:nvPicPr>
        <p:blipFill>
          <a:blip r:embed="rId5" cstate="hqprint">
            <a:extLst>
              <a:ext uri="{28A0092B-C50C-407E-A947-70E740481C1C}">
                <a14:useLocalDpi xmlns:a14="http://schemas.microsoft.com/office/drawing/2010/main" val="0"/>
              </a:ext>
            </a:extLst>
          </a:blip>
          <a:srcRect l="14016" r="14016"/>
          <a:stretch>
            <a:fillRect/>
          </a:stretch>
        </p:blipFill>
        <p:spPr/>
      </p:pic>
      <p:sp>
        <p:nvSpPr>
          <p:cNvPr id="47" name="Rectangle 46">
            <a:extLst>
              <a:ext uri="{FF2B5EF4-FFF2-40B4-BE49-F238E27FC236}">
                <a16:creationId xmlns:a16="http://schemas.microsoft.com/office/drawing/2014/main" id="{1513D679-AC8C-44D9-A968-631A61F94319}"/>
              </a:ext>
            </a:extLst>
          </p:cNvPr>
          <p:cNvSpPr/>
          <p:nvPr/>
        </p:nvSpPr>
        <p:spPr>
          <a:xfrm>
            <a:off x="0" y="-13253"/>
            <a:ext cx="2486826" cy="940442"/>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49" name="Picture 48">
            <a:extLst>
              <a:ext uri="{FF2B5EF4-FFF2-40B4-BE49-F238E27FC236}">
                <a16:creationId xmlns:a16="http://schemas.microsoft.com/office/drawing/2014/main" id="{869207D9-6FAB-41ED-9A96-C9F6C5B064F6}"/>
              </a:ext>
            </a:extLst>
          </p:cNvPr>
          <p:cNvPicPr>
            <a:picLocks noChangeAspect="1"/>
          </p:cNvPicPr>
          <p:nvPr/>
        </p:nvPicPr>
        <p:blipFill rotWithShape="1">
          <a:blip r:embed="rId6">
            <a:extLst>
              <a:ext uri="{28A0092B-C50C-407E-A947-70E740481C1C}">
                <a14:useLocalDpi xmlns:a14="http://schemas.microsoft.com/office/drawing/2010/main" val="0"/>
              </a:ext>
            </a:extLst>
          </a:blip>
          <a:srcRect l="21573" r="24440"/>
          <a:stretch/>
        </p:blipFill>
        <p:spPr>
          <a:xfrm>
            <a:off x="505453" y="1044912"/>
            <a:ext cx="1981372" cy="3670110"/>
          </a:xfrm>
          <a:prstGeom prst="rect">
            <a:avLst/>
          </a:prstGeom>
        </p:spPr>
      </p:pic>
      <p:sp>
        <p:nvSpPr>
          <p:cNvPr id="50" name="TextBox 49">
            <a:extLst>
              <a:ext uri="{FF2B5EF4-FFF2-40B4-BE49-F238E27FC236}">
                <a16:creationId xmlns:a16="http://schemas.microsoft.com/office/drawing/2014/main" id="{8BFFA9F2-C44B-47BC-B4B3-CA81AA4F5E92}"/>
              </a:ext>
            </a:extLst>
          </p:cNvPr>
          <p:cNvSpPr txBox="1"/>
          <p:nvPr/>
        </p:nvSpPr>
        <p:spPr>
          <a:xfrm>
            <a:off x="5510194" y="160415"/>
            <a:ext cx="6471821"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COMPETITION WINNERS</a:t>
            </a:r>
            <a:endParaRPr lang="en-MU" sz="3200" dirty="0">
              <a:solidFill>
                <a:schemeClr val="bg1"/>
              </a:solidFill>
              <a:latin typeface="Century Gothic" panose="020B0502020202020204" pitchFamily="34" charset="0"/>
            </a:endParaRPr>
          </a:p>
        </p:txBody>
      </p:sp>
      <p:sp>
        <p:nvSpPr>
          <p:cNvPr id="51" name="Rectangle 50">
            <a:extLst>
              <a:ext uri="{FF2B5EF4-FFF2-40B4-BE49-F238E27FC236}">
                <a16:creationId xmlns:a16="http://schemas.microsoft.com/office/drawing/2014/main" id="{DE7545E5-B6B7-4C8F-AA7C-0CF103989A8C}"/>
              </a:ext>
            </a:extLst>
          </p:cNvPr>
          <p:cNvSpPr/>
          <p:nvPr/>
        </p:nvSpPr>
        <p:spPr>
          <a:xfrm>
            <a:off x="470954" y="5028256"/>
            <a:ext cx="2015871" cy="141412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aramond" panose="02020404030301010803" pitchFamily="18" charset="0"/>
            </a:endParaRPr>
          </a:p>
        </p:txBody>
      </p:sp>
      <p:sp>
        <p:nvSpPr>
          <p:cNvPr id="52" name="TextBox 51">
            <a:extLst>
              <a:ext uri="{FF2B5EF4-FFF2-40B4-BE49-F238E27FC236}">
                <a16:creationId xmlns:a16="http://schemas.microsoft.com/office/drawing/2014/main" id="{72E7868C-E04B-4424-86B2-174E1D264A92}"/>
              </a:ext>
            </a:extLst>
          </p:cNvPr>
          <p:cNvSpPr txBox="1"/>
          <p:nvPr/>
        </p:nvSpPr>
        <p:spPr>
          <a:xfrm>
            <a:off x="7378063" y="5239202"/>
            <a:ext cx="2236535" cy="1015663"/>
          </a:xfrm>
          <a:prstGeom prst="rect">
            <a:avLst/>
          </a:prstGeom>
          <a:noFill/>
        </p:spPr>
        <p:txBody>
          <a:bodyPr wrap="square" rtlCol="0">
            <a:spAutoFit/>
          </a:bodyPr>
          <a:lstStyle/>
          <a:p>
            <a:pPr algn="ctr"/>
            <a:r>
              <a:rPr lang="en-US" sz="1200" dirty="0">
                <a:solidFill>
                  <a:schemeClr val="bg1">
                    <a:lumMod val="10000"/>
                  </a:schemeClr>
                </a:solidFill>
                <a:latin typeface="Century Gothic" panose="020B0502020202020204" pitchFamily="34" charset="0"/>
              </a:rPr>
              <a:t>The second prize was allocated to </a:t>
            </a:r>
            <a:r>
              <a:rPr lang="en-US" sz="1200" dirty="0" err="1">
                <a:solidFill>
                  <a:schemeClr val="bg1">
                    <a:lumMod val="10000"/>
                  </a:schemeClr>
                </a:solidFill>
                <a:latin typeface="Century Gothic" panose="020B0502020202020204" pitchFamily="34" charset="0"/>
              </a:rPr>
              <a:t>Yenela</a:t>
            </a:r>
            <a:r>
              <a:rPr lang="en-US" sz="1200" dirty="0">
                <a:solidFill>
                  <a:schemeClr val="bg1">
                    <a:lumMod val="10000"/>
                  </a:schemeClr>
                </a:solidFill>
                <a:latin typeface="Century Gothic" panose="020B0502020202020204" pitchFamily="34" charset="0"/>
              </a:rPr>
              <a:t> Liyanage who won a recording session at SOUNDS Studios</a:t>
            </a:r>
            <a:endParaRPr lang="en-MU" sz="1200" dirty="0">
              <a:solidFill>
                <a:schemeClr val="bg1">
                  <a:lumMod val="10000"/>
                </a:schemeClr>
              </a:solidFill>
              <a:latin typeface="Century Gothic" panose="020B0502020202020204" pitchFamily="34" charset="0"/>
            </a:endParaRPr>
          </a:p>
        </p:txBody>
      </p:sp>
      <p:sp>
        <p:nvSpPr>
          <p:cNvPr id="53" name="TextBox 52">
            <a:extLst>
              <a:ext uri="{FF2B5EF4-FFF2-40B4-BE49-F238E27FC236}">
                <a16:creationId xmlns:a16="http://schemas.microsoft.com/office/drawing/2014/main" id="{FF4E53EC-E1D0-439C-9808-202992DC2E2C}"/>
              </a:ext>
            </a:extLst>
          </p:cNvPr>
          <p:cNvSpPr txBox="1"/>
          <p:nvPr/>
        </p:nvSpPr>
        <p:spPr>
          <a:xfrm>
            <a:off x="9671951" y="5240212"/>
            <a:ext cx="2109550" cy="1015663"/>
          </a:xfrm>
          <a:prstGeom prst="rect">
            <a:avLst/>
          </a:prstGeom>
          <a:noFill/>
        </p:spPr>
        <p:txBody>
          <a:bodyPr wrap="square" rtlCol="0">
            <a:spAutoFit/>
          </a:bodyPr>
          <a:lstStyle/>
          <a:p>
            <a:pPr algn="ctr"/>
            <a:r>
              <a:rPr lang="en-US" sz="1200" dirty="0">
                <a:solidFill>
                  <a:schemeClr val="bg1">
                    <a:lumMod val="10000"/>
                  </a:schemeClr>
                </a:solidFill>
                <a:latin typeface="Century Gothic" panose="020B0502020202020204" pitchFamily="34" charset="0"/>
              </a:rPr>
              <a:t>The third prize was allocated to Macha </a:t>
            </a:r>
            <a:r>
              <a:rPr lang="en-US" sz="1200" dirty="0" err="1">
                <a:solidFill>
                  <a:schemeClr val="bg1">
                    <a:lumMod val="10000"/>
                  </a:schemeClr>
                </a:solidFill>
                <a:latin typeface="Century Gothic" panose="020B0502020202020204" pitchFamily="34" charset="0"/>
              </a:rPr>
              <a:t>Pierrus</a:t>
            </a:r>
            <a:r>
              <a:rPr lang="en-US" sz="1200" dirty="0">
                <a:solidFill>
                  <a:schemeClr val="bg1">
                    <a:lumMod val="10000"/>
                  </a:schemeClr>
                </a:solidFill>
                <a:latin typeface="Century Gothic" panose="020B0502020202020204" pitchFamily="34" charset="0"/>
              </a:rPr>
              <a:t> who won free singing courses at Katrin Caine Voice Academy</a:t>
            </a:r>
            <a:endParaRPr lang="en-MU" sz="1200" dirty="0">
              <a:solidFill>
                <a:schemeClr val="bg1">
                  <a:lumMod val="10000"/>
                </a:schemeClr>
              </a:solidFill>
              <a:latin typeface="Century Gothic" panose="020B0502020202020204" pitchFamily="34" charset="0"/>
            </a:endParaRPr>
          </a:p>
        </p:txBody>
      </p:sp>
      <p:sp>
        <p:nvSpPr>
          <p:cNvPr id="54" name="TextBox 53">
            <a:extLst>
              <a:ext uri="{FF2B5EF4-FFF2-40B4-BE49-F238E27FC236}">
                <a16:creationId xmlns:a16="http://schemas.microsoft.com/office/drawing/2014/main" id="{3E71386A-0284-4CFA-88CC-B17EDCE8DFFD}"/>
              </a:ext>
            </a:extLst>
          </p:cNvPr>
          <p:cNvSpPr txBox="1"/>
          <p:nvPr/>
        </p:nvSpPr>
        <p:spPr>
          <a:xfrm>
            <a:off x="505453" y="5146216"/>
            <a:ext cx="1896250" cy="1200329"/>
          </a:xfrm>
          <a:prstGeom prst="rect">
            <a:avLst/>
          </a:prstGeom>
          <a:noFill/>
        </p:spPr>
        <p:txBody>
          <a:bodyPr wrap="square" rtlCol="0">
            <a:spAutoFit/>
          </a:bodyPr>
          <a:lstStyle/>
          <a:p>
            <a:pPr algn="ctr"/>
            <a:r>
              <a:rPr lang="en-US" sz="1200" dirty="0">
                <a:solidFill>
                  <a:schemeClr val="bg1">
                    <a:lumMod val="10000"/>
                  </a:schemeClr>
                </a:solidFill>
                <a:latin typeface="Century Gothic" panose="020B0502020202020204" pitchFamily="34" charset="0"/>
              </a:rPr>
              <a:t>The prize for the kids’ category was allocated to Lisa-Maria who won a family stay at Beachcomber Resort &amp; Spa</a:t>
            </a:r>
            <a:endParaRPr lang="en-MU" sz="1200" dirty="0">
              <a:solidFill>
                <a:schemeClr val="bg1">
                  <a:lumMod val="10000"/>
                </a:schemeClr>
              </a:solidFill>
              <a:latin typeface="Century Gothic" panose="020B0502020202020204" pitchFamily="34" charset="0"/>
            </a:endParaRPr>
          </a:p>
        </p:txBody>
      </p:sp>
      <p:sp>
        <p:nvSpPr>
          <p:cNvPr id="55" name="TextBox 54">
            <a:extLst>
              <a:ext uri="{FF2B5EF4-FFF2-40B4-BE49-F238E27FC236}">
                <a16:creationId xmlns:a16="http://schemas.microsoft.com/office/drawing/2014/main" id="{818CA1A0-5A0D-434A-B688-DBF67C45C032}"/>
              </a:ext>
            </a:extLst>
          </p:cNvPr>
          <p:cNvSpPr txBox="1"/>
          <p:nvPr/>
        </p:nvSpPr>
        <p:spPr>
          <a:xfrm rot="16200000">
            <a:off x="-1220492" y="2710479"/>
            <a:ext cx="2929861" cy="369332"/>
          </a:xfrm>
          <a:prstGeom prst="rect">
            <a:avLst/>
          </a:prstGeom>
          <a:noFill/>
        </p:spPr>
        <p:txBody>
          <a:bodyPr wrap="square" rtlCol="0">
            <a:spAutoFit/>
          </a:bodyPr>
          <a:lstStyle/>
          <a:p>
            <a:r>
              <a:rPr lang="en-US" dirty="0">
                <a:solidFill>
                  <a:schemeClr val="bg1">
                    <a:lumMod val="10000"/>
                  </a:schemeClr>
                </a:solidFill>
                <a:latin typeface="Century Gothic" panose="020B0502020202020204" pitchFamily="34" charset="0"/>
              </a:rPr>
              <a:t>CHILDREN’S CATEGORY</a:t>
            </a:r>
            <a:endParaRPr lang="en-MU" dirty="0">
              <a:solidFill>
                <a:schemeClr val="bg1">
                  <a:lumMod val="10000"/>
                </a:schemeClr>
              </a:solidFill>
              <a:latin typeface="Century Gothic" panose="020B0502020202020204" pitchFamily="34" charset="0"/>
            </a:endParaRPr>
          </a:p>
        </p:txBody>
      </p:sp>
      <p:sp>
        <p:nvSpPr>
          <p:cNvPr id="56" name="TextBox 55">
            <a:extLst>
              <a:ext uri="{FF2B5EF4-FFF2-40B4-BE49-F238E27FC236}">
                <a16:creationId xmlns:a16="http://schemas.microsoft.com/office/drawing/2014/main" id="{733FC58F-9E08-4652-9A9B-C8562C4F2B5A}"/>
              </a:ext>
            </a:extLst>
          </p:cNvPr>
          <p:cNvSpPr txBox="1"/>
          <p:nvPr/>
        </p:nvSpPr>
        <p:spPr>
          <a:xfrm rot="5400000">
            <a:off x="10352727" y="3095402"/>
            <a:ext cx="3123372" cy="369332"/>
          </a:xfrm>
          <a:prstGeom prst="rect">
            <a:avLst/>
          </a:prstGeom>
          <a:noFill/>
        </p:spPr>
        <p:txBody>
          <a:bodyPr wrap="square" rtlCol="0">
            <a:spAutoFit/>
          </a:bodyPr>
          <a:lstStyle/>
          <a:p>
            <a:r>
              <a:rPr lang="en-US" dirty="0">
                <a:solidFill>
                  <a:schemeClr val="bg1">
                    <a:lumMod val="10000"/>
                  </a:schemeClr>
                </a:solidFill>
                <a:latin typeface="Century Gothic" panose="020B0502020202020204" pitchFamily="34" charset="0"/>
              </a:rPr>
              <a:t>ADULTS’ CATEGORY</a:t>
            </a:r>
            <a:endParaRPr lang="en-MU" dirty="0">
              <a:solidFill>
                <a:schemeClr val="bg1">
                  <a:lumMod val="10000"/>
                </a:schemeClr>
              </a:solidFill>
              <a:latin typeface="Century Gothic" panose="020B0502020202020204" pitchFamily="34" charset="0"/>
            </a:endParaRPr>
          </a:p>
        </p:txBody>
      </p:sp>
      <p:sp>
        <p:nvSpPr>
          <p:cNvPr id="57" name="TextBox 56">
            <a:extLst>
              <a:ext uri="{FF2B5EF4-FFF2-40B4-BE49-F238E27FC236}">
                <a16:creationId xmlns:a16="http://schemas.microsoft.com/office/drawing/2014/main" id="{6E64914B-D26E-43BE-8C54-6328878A948D}"/>
              </a:ext>
            </a:extLst>
          </p:cNvPr>
          <p:cNvSpPr txBox="1"/>
          <p:nvPr/>
        </p:nvSpPr>
        <p:spPr>
          <a:xfrm>
            <a:off x="2469540" y="2224291"/>
            <a:ext cx="2678007" cy="1908215"/>
          </a:xfrm>
          <a:prstGeom prst="rect">
            <a:avLst/>
          </a:prstGeom>
          <a:noFill/>
        </p:spPr>
        <p:txBody>
          <a:bodyPr wrap="square" rtlCol="0">
            <a:spAutoFit/>
          </a:bodyPr>
          <a:lstStyle/>
          <a:p>
            <a:pPr algn="ctr"/>
            <a:r>
              <a:rPr lang="en-US" sz="2000" b="1" dirty="0">
                <a:solidFill>
                  <a:schemeClr val="accent5"/>
                </a:solidFill>
                <a:latin typeface="Century Gothic" panose="020B0502020202020204" pitchFamily="34" charset="0"/>
              </a:rPr>
              <a:t>There were 4 winners in total:</a:t>
            </a:r>
          </a:p>
          <a:p>
            <a:pPr algn="ctr"/>
            <a:endParaRPr lang="en-US" b="1" dirty="0">
              <a:latin typeface="Century Gothic" panose="020B0502020202020204" pitchFamily="34" charset="0"/>
            </a:endParaRPr>
          </a:p>
          <a:p>
            <a:pPr algn="ctr"/>
            <a:r>
              <a:rPr lang="en-US" sz="1400" dirty="0">
                <a:latin typeface="Century Gothic" panose="020B0502020202020204" pitchFamily="34" charset="0"/>
              </a:rPr>
              <a:t>Three from the adult's category and one from the children’s category.</a:t>
            </a:r>
            <a:endParaRPr lang="en-MU" sz="1400" dirty="0">
              <a:latin typeface="Century Gothic" panose="020B0502020202020204" pitchFamily="34" charset="0"/>
            </a:endParaRPr>
          </a:p>
          <a:p>
            <a:endParaRPr lang="en-MU" dirty="0"/>
          </a:p>
        </p:txBody>
      </p:sp>
    </p:spTree>
    <p:extLst>
      <p:ext uri="{BB962C8B-B14F-4D97-AF65-F5344CB8AC3E}">
        <p14:creationId xmlns:p14="http://schemas.microsoft.com/office/powerpoint/2010/main" val="9204813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07AEDB61-518D-41EE-8C17-10E26FCE7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2352" y="2150383"/>
            <a:ext cx="2844687" cy="4199769"/>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207CA949-7B9F-4314-9655-F5B881F5F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8397" y="2172929"/>
            <a:ext cx="2851249" cy="4199769"/>
          </a:xfrm>
          <a:prstGeom prst="rect">
            <a:avLst/>
          </a:prstGeom>
        </p:spPr>
      </p:pic>
      <p:sp>
        <p:nvSpPr>
          <p:cNvPr id="7" name="Rectangle 6">
            <a:extLst>
              <a:ext uri="{FF2B5EF4-FFF2-40B4-BE49-F238E27FC236}">
                <a16:creationId xmlns:a16="http://schemas.microsoft.com/office/drawing/2014/main" id="{8CAD479A-BBEC-4BE5-80C3-E3396AC5EA6D}"/>
              </a:ext>
            </a:extLst>
          </p:cNvPr>
          <p:cNvSpPr/>
          <p:nvPr/>
        </p:nvSpPr>
        <p:spPr>
          <a:xfrm>
            <a:off x="1941870" y="1967148"/>
            <a:ext cx="3175819" cy="4611329"/>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solidFill>
                <a:srgbClr val="F57B84"/>
              </a:solidFill>
            </a:endParaRPr>
          </a:p>
        </p:txBody>
      </p:sp>
      <p:sp>
        <p:nvSpPr>
          <p:cNvPr id="8" name="Rectangle 7">
            <a:extLst>
              <a:ext uri="{FF2B5EF4-FFF2-40B4-BE49-F238E27FC236}">
                <a16:creationId xmlns:a16="http://schemas.microsoft.com/office/drawing/2014/main" id="{4C88FE87-1623-46D6-B795-F4DF9D8C157B}"/>
              </a:ext>
            </a:extLst>
          </p:cNvPr>
          <p:cNvSpPr/>
          <p:nvPr/>
        </p:nvSpPr>
        <p:spPr>
          <a:xfrm>
            <a:off x="7074311" y="1967148"/>
            <a:ext cx="3175819" cy="4611329"/>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p>
        </p:txBody>
      </p:sp>
      <p:sp>
        <p:nvSpPr>
          <p:cNvPr id="9" name="TextBox 8">
            <a:extLst>
              <a:ext uri="{FF2B5EF4-FFF2-40B4-BE49-F238E27FC236}">
                <a16:creationId xmlns:a16="http://schemas.microsoft.com/office/drawing/2014/main" id="{D17209F9-7A03-4E94-8C9A-7C0093BE5F09}"/>
              </a:ext>
            </a:extLst>
          </p:cNvPr>
          <p:cNvSpPr txBox="1"/>
          <p:nvPr/>
        </p:nvSpPr>
        <p:spPr>
          <a:xfrm>
            <a:off x="1946787" y="1498877"/>
            <a:ext cx="3175819" cy="369332"/>
          </a:xfrm>
          <a:prstGeom prst="rect">
            <a:avLst/>
          </a:prstGeom>
          <a:noFill/>
        </p:spPr>
        <p:txBody>
          <a:bodyPr wrap="square" rtlCol="0">
            <a:spAutoFit/>
          </a:bodyPr>
          <a:lstStyle/>
          <a:p>
            <a:pPr algn="ctr"/>
            <a:r>
              <a:rPr lang="en-GB" dirty="0">
                <a:solidFill>
                  <a:schemeClr val="bg1">
                    <a:lumMod val="10000"/>
                  </a:schemeClr>
                </a:solidFill>
                <a:latin typeface="Century Gothic" panose="020B0502020202020204" pitchFamily="34" charset="0"/>
              </a:rPr>
              <a:t>Adult’s Category</a:t>
            </a:r>
            <a:endParaRPr lang="en-MU" dirty="0">
              <a:solidFill>
                <a:schemeClr val="bg1">
                  <a:lumMod val="1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83B1A6BE-ED51-4B84-A56A-3F210E8338C3}"/>
              </a:ext>
            </a:extLst>
          </p:cNvPr>
          <p:cNvSpPr txBox="1"/>
          <p:nvPr/>
        </p:nvSpPr>
        <p:spPr>
          <a:xfrm>
            <a:off x="6809177" y="1498877"/>
            <a:ext cx="3679857" cy="369332"/>
          </a:xfrm>
          <a:prstGeom prst="rect">
            <a:avLst/>
          </a:prstGeom>
          <a:noFill/>
        </p:spPr>
        <p:txBody>
          <a:bodyPr wrap="square" rtlCol="0">
            <a:spAutoFit/>
          </a:bodyPr>
          <a:lstStyle/>
          <a:p>
            <a:pPr algn="ctr"/>
            <a:r>
              <a:rPr lang="en-GB" dirty="0">
                <a:solidFill>
                  <a:schemeClr val="bg1">
                    <a:lumMod val="10000"/>
                  </a:schemeClr>
                </a:solidFill>
                <a:latin typeface="Century Gothic" panose="020B0502020202020204" pitchFamily="34" charset="0"/>
              </a:rPr>
              <a:t>Children’s Category</a:t>
            </a:r>
            <a:endParaRPr lang="en-MU" dirty="0">
              <a:solidFill>
                <a:schemeClr val="bg1">
                  <a:lumMod val="1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3442D9D8-EF48-41F0-AD0A-A3D2EC06DAA6}"/>
              </a:ext>
            </a:extLst>
          </p:cNvPr>
          <p:cNvSpPr/>
          <p:nvPr/>
        </p:nvSpPr>
        <p:spPr>
          <a:xfrm>
            <a:off x="-1" y="-23945"/>
            <a:ext cx="12192000" cy="940442"/>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extBox 1">
            <a:extLst>
              <a:ext uri="{FF2B5EF4-FFF2-40B4-BE49-F238E27FC236}">
                <a16:creationId xmlns:a16="http://schemas.microsoft.com/office/drawing/2014/main" id="{5240415D-2DDB-4C11-9DA3-15C0371B5C0F}"/>
              </a:ext>
            </a:extLst>
          </p:cNvPr>
          <p:cNvSpPr txBox="1"/>
          <p:nvPr/>
        </p:nvSpPr>
        <p:spPr>
          <a:xfrm>
            <a:off x="477077" y="-23945"/>
            <a:ext cx="11237843" cy="1169551"/>
          </a:xfrm>
          <a:prstGeom prst="rect">
            <a:avLst/>
          </a:prstGeom>
          <a:noFill/>
        </p:spPr>
        <p:txBody>
          <a:bodyPr wrap="square" rtlCol="0">
            <a:spAutoFit/>
          </a:bodyPr>
          <a:lstStyle/>
          <a:p>
            <a:pPr algn="ctr"/>
            <a:r>
              <a:rPr lang="en-US" sz="5400" dirty="0">
                <a:solidFill>
                  <a:schemeClr val="bg1"/>
                </a:solidFill>
                <a:latin typeface="Montserrat" panose="02000505000000020004" pitchFamily="2" charset="0"/>
                <a:ea typeface="FZYaoTi" panose="020B0604020202020204" charset="-122"/>
              </a:rPr>
              <a:t>COMPETITION WINNERS</a:t>
            </a:r>
          </a:p>
          <a:p>
            <a:pPr algn="ctr"/>
            <a:r>
              <a:rPr lang="en-US" sz="1600" dirty="0">
                <a:solidFill>
                  <a:schemeClr val="bg1">
                    <a:lumMod val="10000"/>
                  </a:schemeClr>
                </a:solidFill>
                <a:latin typeface="Century Gothic" panose="020B0502020202020204" pitchFamily="34" charset="0"/>
                <a:ea typeface="FZYaoTi" panose="020B0604020202020204" charset="-122"/>
              </a:rPr>
              <a:t>Social Media Posts</a:t>
            </a:r>
            <a:endParaRPr lang="en-MU" sz="1600" dirty="0">
              <a:solidFill>
                <a:schemeClr val="bg1">
                  <a:lumMod val="10000"/>
                </a:schemeClr>
              </a:solidFill>
              <a:latin typeface="Century Gothic" panose="020B0502020202020204" pitchFamily="34" charset="0"/>
              <a:ea typeface="FZYaoTi" panose="020B0604020202020204" charset="-122"/>
            </a:endParaRPr>
          </a:p>
        </p:txBody>
      </p:sp>
    </p:spTree>
    <p:extLst>
      <p:ext uri="{BB962C8B-B14F-4D97-AF65-F5344CB8AC3E}">
        <p14:creationId xmlns:p14="http://schemas.microsoft.com/office/powerpoint/2010/main" val="558060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3"/>
          <p:cNvSpPr/>
          <p:nvPr/>
        </p:nvSpPr>
        <p:spPr bwMode="auto">
          <a:xfrm>
            <a:off x="2926110" y="292791"/>
            <a:ext cx="5935947" cy="1200329"/>
          </a:xfrm>
          <a:prstGeom prst="rect">
            <a:avLst/>
          </a:prstGeom>
        </p:spPr>
        <p:txBody>
          <a:bodyPr wrap="square">
            <a:spAutoFit/>
          </a:bodyPr>
          <a:lstStyle/>
          <a:p>
            <a:pPr algn="ctr" fontAlgn="auto">
              <a:spcBef>
                <a:spcPts val="0"/>
              </a:spcBef>
              <a:spcAft>
                <a:spcPts val="0"/>
              </a:spcAft>
              <a:defRPr/>
            </a:pPr>
            <a:r>
              <a:rPr lang="en-US" sz="3600" spc="-300" dirty="0">
                <a:solidFill>
                  <a:schemeClr val="bg1">
                    <a:lumMod val="10000"/>
                  </a:schemeClr>
                </a:solidFill>
                <a:latin typeface="Montserrat" panose="02000505000000020004" pitchFamily="2" charset="0"/>
                <a:ea typeface="+mj-ea"/>
                <a:cs typeface="Open Sans" panose="020B0606030504020204" pitchFamily="34" charset="0"/>
              </a:rPr>
              <a:t>CAMPAIGN OUTCOME: SUCCESS</a:t>
            </a:r>
            <a:endParaRPr lang="id-ID" sz="3600" spc="-300" dirty="0">
              <a:solidFill>
                <a:schemeClr val="bg1">
                  <a:lumMod val="10000"/>
                </a:schemeClr>
              </a:solidFill>
              <a:latin typeface="Montserrat" panose="02000505000000020004" pitchFamily="2" charset="0"/>
              <a:ea typeface="+mj-ea"/>
              <a:cs typeface="Open Sans" panose="020B0606030504020204" pitchFamily="34" charset="0"/>
            </a:endParaRPr>
          </a:p>
        </p:txBody>
      </p:sp>
      <p:sp>
        <p:nvSpPr>
          <p:cNvPr id="23" name="椭圆 22"/>
          <p:cNvSpPr/>
          <p:nvPr/>
        </p:nvSpPr>
        <p:spPr>
          <a:xfrm>
            <a:off x="2658656" y="2113797"/>
            <a:ext cx="2630408" cy="2630406"/>
          </a:xfrm>
          <a:prstGeom prst="ellipse">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t="100000" r="100000"/>
            </a:path>
            <a:tileRect l="-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sp>
        <p:nvSpPr>
          <p:cNvPr id="28" name="椭圆 27"/>
          <p:cNvSpPr/>
          <p:nvPr/>
        </p:nvSpPr>
        <p:spPr>
          <a:xfrm>
            <a:off x="6096000" y="1522525"/>
            <a:ext cx="3436636" cy="3436636"/>
          </a:xfrm>
          <a:prstGeom prst="ellipse">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t="100000" r="100000"/>
            </a:path>
            <a:tileRect l="-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sp>
        <p:nvSpPr>
          <p:cNvPr id="34" name="Rectangle 33"/>
          <p:cNvSpPr>
            <a:spLocks noChangeArrowheads="1"/>
          </p:cNvSpPr>
          <p:nvPr/>
        </p:nvSpPr>
        <p:spPr bwMode="auto">
          <a:xfrm>
            <a:off x="2926110" y="2567893"/>
            <a:ext cx="209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2400" b="1" dirty="0">
                <a:solidFill>
                  <a:schemeClr val="bg1"/>
                </a:solidFill>
                <a:latin typeface="+mn-lt"/>
                <a:cs typeface="Open Sans" panose="020B0606030504020204" pitchFamily="34" charset="0"/>
              </a:rPr>
              <a:t>TARGET</a:t>
            </a:r>
            <a:endParaRPr lang="en-US" altLang="zh-CN" sz="2400" dirty="0">
              <a:solidFill>
                <a:schemeClr val="bg1"/>
              </a:solidFill>
              <a:latin typeface="+mn-lt"/>
              <a:cs typeface="Open Sans Light" panose="020B0306030504020204" pitchFamily="34" charset="0"/>
            </a:endParaRPr>
          </a:p>
        </p:txBody>
      </p:sp>
      <p:sp>
        <p:nvSpPr>
          <p:cNvPr id="39" name="Rectangle 33"/>
          <p:cNvSpPr>
            <a:spLocks noChangeArrowheads="1"/>
          </p:cNvSpPr>
          <p:nvPr/>
        </p:nvSpPr>
        <p:spPr bwMode="auto">
          <a:xfrm>
            <a:off x="6766567" y="2567893"/>
            <a:ext cx="209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2400" b="1" dirty="0">
                <a:solidFill>
                  <a:schemeClr val="bg1"/>
                </a:solidFill>
                <a:latin typeface="+mn-lt"/>
                <a:cs typeface="Open Sans" panose="020B0606030504020204" pitchFamily="34" charset="0"/>
              </a:rPr>
              <a:t>VOTES</a:t>
            </a:r>
            <a:endParaRPr lang="en-US" altLang="zh-CN" sz="2400" dirty="0">
              <a:solidFill>
                <a:schemeClr val="bg1"/>
              </a:solidFill>
              <a:latin typeface="+mn-lt"/>
              <a:cs typeface="Open Sans Light" panose="020B0306030504020204" pitchFamily="34" charset="0"/>
            </a:endParaRPr>
          </a:p>
        </p:txBody>
      </p:sp>
      <p:sp>
        <p:nvSpPr>
          <p:cNvPr id="4" name="TextBox 3">
            <a:extLst>
              <a:ext uri="{FF2B5EF4-FFF2-40B4-BE49-F238E27FC236}">
                <a16:creationId xmlns:a16="http://schemas.microsoft.com/office/drawing/2014/main" id="{6BECD991-28E2-4764-A829-3929CFB99020}"/>
              </a:ext>
            </a:extLst>
          </p:cNvPr>
          <p:cNvSpPr txBox="1"/>
          <p:nvPr/>
        </p:nvSpPr>
        <p:spPr>
          <a:xfrm>
            <a:off x="2746689" y="3302105"/>
            <a:ext cx="2630407" cy="584775"/>
          </a:xfrm>
          <a:prstGeom prst="rect">
            <a:avLst/>
          </a:prstGeom>
          <a:noFill/>
        </p:spPr>
        <p:txBody>
          <a:bodyPr wrap="square" rtlCol="0">
            <a:spAutoFit/>
          </a:bodyPr>
          <a:lstStyle/>
          <a:p>
            <a:pPr algn="ctr"/>
            <a:r>
              <a:rPr lang="en-US" sz="1600" dirty="0">
                <a:solidFill>
                  <a:schemeClr val="bg1"/>
                </a:solidFill>
                <a:latin typeface="Century Gothic" panose="020B0502020202020204" pitchFamily="34" charset="0"/>
                <a:cs typeface="Angsana New" panose="020B0502040204020203" pitchFamily="18" charset="-34"/>
              </a:rPr>
              <a:t>Initial Target : 20 videos</a:t>
            </a:r>
          </a:p>
          <a:p>
            <a:pPr algn="ctr"/>
            <a:r>
              <a:rPr lang="en-US" sz="1600" dirty="0">
                <a:solidFill>
                  <a:schemeClr val="bg1"/>
                </a:solidFill>
                <a:latin typeface="Century Gothic" panose="020B0502020202020204" pitchFamily="34" charset="0"/>
                <a:cs typeface="Angsana New" panose="020B0502040204020203" pitchFamily="18" charset="-34"/>
              </a:rPr>
              <a:t>Outcome: 49 videos </a:t>
            </a:r>
            <a:endParaRPr lang="en-MU" sz="1600" dirty="0">
              <a:solidFill>
                <a:schemeClr val="bg1"/>
              </a:solidFill>
              <a:latin typeface="Century Gothic" panose="020B0502020202020204" pitchFamily="34" charset="0"/>
              <a:cs typeface="Angsana New" panose="020B0502040204020203" pitchFamily="18" charset="-34"/>
            </a:endParaRPr>
          </a:p>
        </p:txBody>
      </p:sp>
      <p:sp>
        <p:nvSpPr>
          <p:cNvPr id="5" name="TextBox 4">
            <a:extLst>
              <a:ext uri="{FF2B5EF4-FFF2-40B4-BE49-F238E27FC236}">
                <a16:creationId xmlns:a16="http://schemas.microsoft.com/office/drawing/2014/main" id="{589C1166-4B8B-4E23-B4B5-FBFBDC0EA985}"/>
              </a:ext>
            </a:extLst>
          </p:cNvPr>
          <p:cNvSpPr txBox="1"/>
          <p:nvPr/>
        </p:nvSpPr>
        <p:spPr>
          <a:xfrm>
            <a:off x="6302690" y="3240843"/>
            <a:ext cx="3023255" cy="830997"/>
          </a:xfrm>
          <a:prstGeom prst="rect">
            <a:avLst/>
          </a:prstGeom>
          <a:noFill/>
        </p:spPr>
        <p:txBody>
          <a:bodyPr wrap="square" rtlCol="0">
            <a:spAutoFit/>
          </a:bodyPr>
          <a:lstStyle/>
          <a:p>
            <a:pPr algn="ctr"/>
            <a:r>
              <a:rPr lang="en-US" sz="1600" dirty="0">
                <a:solidFill>
                  <a:schemeClr val="bg1"/>
                </a:solidFill>
                <a:latin typeface="Century Gothic" panose="020B0502020202020204" pitchFamily="34" charset="0"/>
              </a:rPr>
              <a:t>Total number of votes: 2922</a:t>
            </a:r>
          </a:p>
          <a:p>
            <a:pPr algn="ctr"/>
            <a:r>
              <a:rPr lang="en-US" sz="1600" dirty="0">
                <a:solidFill>
                  <a:schemeClr val="bg1"/>
                </a:solidFill>
                <a:latin typeface="Century Gothic" panose="020B0502020202020204" pitchFamily="34" charset="0"/>
              </a:rPr>
              <a:t>Children category: 878</a:t>
            </a:r>
          </a:p>
          <a:p>
            <a:pPr algn="ctr"/>
            <a:r>
              <a:rPr lang="en-US" sz="1600" dirty="0">
                <a:solidFill>
                  <a:schemeClr val="bg1"/>
                </a:solidFill>
                <a:latin typeface="Century Gothic" panose="020B0502020202020204" pitchFamily="34" charset="0"/>
              </a:rPr>
              <a:t>Adult Category: 2044</a:t>
            </a:r>
            <a:endParaRPr lang="en-MU" sz="1600"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8CC5BC0E-E23A-4064-8A75-8BF7C59FF18A}"/>
              </a:ext>
            </a:extLst>
          </p:cNvPr>
          <p:cNvSpPr txBox="1"/>
          <p:nvPr/>
        </p:nvSpPr>
        <p:spPr>
          <a:xfrm>
            <a:off x="348997" y="3080798"/>
            <a:ext cx="2038240" cy="954107"/>
          </a:xfrm>
          <a:prstGeom prst="rect">
            <a:avLst/>
          </a:prstGeom>
          <a:noFill/>
        </p:spPr>
        <p:txBody>
          <a:bodyPr wrap="square" rtlCol="0">
            <a:spAutoFit/>
          </a:bodyPr>
          <a:lstStyle/>
          <a:p>
            <a:pPr algn="ctr"/>
            <a:r>
              <a:rPr lang="en-US" sz="1400" dirty="0">
                <a:latin typeface="Century Gothic" panose="020B0502020202020204" pitchFamily="34" charset="0"/>
              </a:rPr>
              <a:t>Get more people to interact with Katrin Caine Voice Academy</a:t>
            </a:r>
            <a:endParaRPr lang="en-MU" sz="1400" dirty="0">
              <a:latin typeface="Century Gothic" panose="020B0502020202020204" pitchFamily="34" charset="0"/>
            </a:endParaRPr>
          </a:p>
        </p:txBody>
      </p:sp>
      <p:sp>
        <p:nvSpPr>
          <p:cNvPr id="77" name="TextBox 76">
            <a:extLst>
              <a:ext uri="{FF2B5EF4-FFF2-40B4-BE49-F238E27FC236}">
                <a16:creationId xmlns:a16="http://schemas.microsoft.com/office/drawing/2014/main" id="{A95D699A-C7E9-4A7D-9056-8985BC1E3323}"/>
              </a:ext>
            </a:extLst>
          </p:cNvPr>
          <p:cNvSpPr txBox="1"/>
          <p:nvPr/>
        </p:nvSpPr>
        <p:spPr>
          <a:xfrm>
            <a:off x="9679584" y="3090850"/>
            <a:ext cx="2095500" cy="1169551"/>
          </a:xfrm>
          <a:prstGeom prst="rect">
            <a:avLst/>
          </a:prstGeom>
          <a:noFill/>
        </p:spPr>
        <p:txBody>
          <a:bodyPr wrap="square" rtlCol="0">
            <a:spAutoFit/>
          </a:bodyPr>
          <a:lstStyle/>
          <a:p>
            <a:pPr algn="ctr"/>
            <a:r>
              <a:rPr lang="en-US" sz="1400" dirty="0">
                <a:latin typeface="Century Gothic" panose="020B0502020202020204" pitchFamily="34" charset="0"/>
              </a:rPr>
              <a:t>More than 2000 people interacted with the Katrin Caine Voice Academy website</a:t>
            </a:r>
            <a:endParaRPr lang="en-MU" sz="1400" dirty="0">
              <a:latin typeface="Century Gothic" panose="020B0502020202020204" pitchFamily="34" charset="0"/>
            </a:endParaRPr>
          </a:p>
        </p:txBody>
      </p:sp>
      <p:sp>
        <p:nvSpPr>
          <p:cNvPr id="78" name="Rectangle 77">
            <a:extLst>
              <a:ext uri="{FF2B5EF4-FFF2-40B4-BE49-F238E27FC236}">
                <a16:creationId xmlns:a16="http://schemas.microsoft.com/office/drawing/2014/main" id="{AAEE53A5-5716-40B6-B95C-DE98E9CB987B}"/>
              </a:ext>
            </a:extLst>
          </p:cNvPr>
          <p:cNvSpPr>
            <a:spLocks noChangeArrowheads="1"/>
          </p:cNvSpPr>
          <p:nvPr/>
        </p:nvSpPr>
        <p:spPr bwMode="auto">
          <a:xfrm>
            <a:off x="348997" y="2583655"/>
            <a:ext cx="209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2400" b="1" dirty="0">
                <a:solidFill>
                  <a:schemeClr val="bg1">
                    <a:lumMod val="10000"/>
                  </a:schemeClr>
                </a:solidFill>
                <a:latin typeface="Montserrat" panose="02000505000000020004" pitchFamily="2" charset="0"/>
                <a:cs typeface="Open Sans" panose="020B0606030504020204" pitchFamily="34" charset="0"/>
              </a:rPr>
              <a:t>TARGET</a:t>
            </a:r>
            <a:endParaRPr lang="en-US" altLang="zh-CN" sz="2400" dirty="0">
              <a:solidFill>
                <a:schemeClr val="bg1">
                  <a:lumMod val="10000"/>
                </a:schemeClr>
              </a:solidFill>
              <a:latin typeface="Montserrat" panose="02000505000000020004" pitchFamily="2" charset="0"/>
              <a:cs typeface="Open Sans Light" panose="020B0306030504020204" pitchFamily="34" charset="0"/>
            </a:endParaRPr>
          </a:p>
        </p:txBody>
      </p:sp>
      <p:sp>
        <p:nvSpPr>
          <p:cNvPr id="79" name="Rectangle 78">
            <a:extLst>
              <a:ext uri="{FF2B5EF4-FFF2-40B4-BE49-F238E27FC236}">
                <a16:creationId xmlns:a16="http://schemas.microsoft.com/office/drawing/2014/main" id="{8B68C701-E74B-4A99-BCBE-BA83E458B568}"/>
              </a:ext>
            </a:extLst>
          </p:cNvPr>
          <p:cNvSpPr>
            <a:spLocks noChangeArrowheads="1"/>
          </p:cNvSpPr>
          <p:nvPr/>
        </p:nvSpPr>
        <p:spPr bwMode="auto">
          <a:xfrm>
            <a:off x="9747503" y="2564516"/>
            <a:ext cx="209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2400" b="1" dirty="0">
                <a:solidFill>
                  <a:schemeClr val="bg1">
                    <a:lumMod val="10000"/>
                  </a:schemeClr>
                </a:solidFill>
                <a:latin typeface="Montserrat" panose="02000505000000020004" pitchFamily="2" charset="0"/>
                <a:cs typeface="Open Sans" panose="020B0606030504020204" pitchFamily="34" charset="0"/>
              </a:rPr>
              <a:t>OUTCOME</a:t>
            </a:r>
            <a:endParaRPr lang="en-US" altLang="zh-CN" sz="2400" dirty="0">
              <a:solidFill>
                <a:schemeClr val="bg1">
                  <a:lumMod val="10000"/>
                </a:schemeClr>
              </a:solidFill>
              <a:latin typeface="Montserrat" panose="02000505000000020004" pitchFamily="2" charset="0"/>
              <a:cs typeface="Open Sans Light" panose="020B0306030504020204" pitchFamily="34" charset="0"/>
            </a:endParaRPr>
          </a:p>
        </p:txBody>
      </p:sp>
      <p:cxnSp>
        <p:nvCxnSpPr>
          <p:cNvPr id="15" name="Straight Connector 14">
            <a:extLst>
              <a:ext uri="{FF2B5EF4-FFF2-40B4-BE49-F238E27FC236}">
                <a16:creationId xmlns:a16="http://schemas.microsoft.com/office/drawing/2014/main" id="{33D4DF81-1A60-48E2-8151-06606A59054C}"/>
              </a:ext>
            </a:extLst>
          </p:cNvPr>
          <p:cNvCxnSpPr>
            <a:cxnSpLocks/>
          </p:cNvCxnSpPr>
          <p:nvPr/>
        </p:nvCxnSpPr>
        <p:spPr>
          <a:xfrm flipH="1">
            <a:off x="405353" y="615955"/>
            <a:ext cx="2803908" cy="1"/>
          </a:xfrm>
          <a:prstGeom prst="line">
            <a:avLst/>
          </a:prstGeom>
          <a:ln w="28575">
            <a:solidFill>
              <a:schemeClr val="accent5"/>
            </a:solidFill>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BB073796-D6E0-40DC-BEF9-F44DE221D5A2}"/>
              </a:ext>
            </a:extLst>
          </p:cNvPr>
          <p:cNvCxnSpPr/>
          <p:nvPr/>
        </p:nvCxnSpPr>
        <p:spPr>
          <a:xfrm>
            <a:off x="424206" y="615956"/>
            <a:ext cx="0" cy="5681149"/>
          </a:xfrm>
          <a:prstGeom prst="line">
            <a:avLst/>
          </a:prstGeom>
          <a:ln w="28575">
            <a:solidFill>
              <a:schemeClr val="accent5"/>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09CE252D-22CF-4C39-B147-C8C85E4D639E}"/>
              </a:ext>
            </a:extLst>
          </p:cNvPr>
          <p:cNvCxnSpPr>
            <a:cxnSpLocks/>
          </p:cNvCxnSpPr>
          <p:nvPr/>
        </p:nvCxnSpPr>
        <p:spPr>
          <a:xfrm>
            <a:off x="8584707" y="615955"/>
            <a:ext cx="3190377" cy="1"/>
          </a:xfrm>
          <a:prstGeom prst="line">
            <a:avLst/>
          </a:prstGeom>
          <a:ln w="28575">
            <a:solidFill>
              <a:schemeClr val="accent5"/>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460A512E-E159-4E4B-95FE-EC2FC8F7F649}"/>
              </a:ext>
            </a:extLst>
          </p:cNvPr>
          <p:cNvCxnSpPr/>
          <p:nvPr/>
        </p:nvCxnSpPr>
        <p:spPr>
          <a:xfrm>
            <a:off x="11775084" y="615956"/>
            <a:ext cx="0" cy="5681149"/>
          </a:xfrm>
          <a:prstGeom prst="line">
            <a:avLst/>
          </a:prstGeom>
          <a:ln w="28575">
            <a:solidFill>
              <a:schemeClr val="accent5"/>
            </a:solidFill>
          </a:ln>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2F181E19-B2AF-4C34-82C7-24654AF4C076}"/>
              </a:ext>
            </a:extLst>
          </p:cNvPr>
          <p:cNvCxnSpPr>
            <a:cxnSpLocks/>
          </p:cNvCxnSpPr>
          <p:nvPr/>
        </p:nvCxnSpPr>
        <p:spPr>
          <a:xfrm>
            <a:off x="405353" y="6297105"/>
            <a:ext cx="11369731" cy="0"/>
          </a:xfrm>
          <a:prstGeom prst="line">
            <a:avLst/>
          </a:prstGeom>
          <a:ln w="28575">
            <a:solidFill>
              <a:schemeClr val="accent5"/>
            </a:solidFill>
          </a:ln>
        </p:spPr>
        <p:style>
          <a:lnRef idx="1">
            <a:schemeClr val="accent5"/>
          </a:lnRef>
          <a:fillRef idx="0">
            <a:schemeClr val="accent5"/>
          </a:fillRef>
          <a:effectRef idx="0">
            <a:schemeClr val="accent5"/>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42D9D8-EF48-41F0-AD0A-A3D2EC06DAA6}"/>
              </a:ext>
            </a:extLst>
          </p:cNvPr>
          <p:cNvSpPr/>
          <p:nvPr/>
        </p:nvSpPr>
        <p:spPr>
          <a:xfrm>
            <a:off x="2140225" y="1620078"/>
            <a:ext cx="7911548" cy="3617843"/>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Google Shape;413;p63">
            <a:extLst>
              <a:ext uri="{FF2B5EF4-FFF2-40B4-BE49-F238E27FC236}">
                <a16:creationId xmlns:a16="http://schemas.microsoft.com/office/drawing/2014/main" id="{6BF478A0-3098-4DB5-8D9D-557DC2CCD63B}"/>
              </a:ext>
            </a:extLst>
          </p:cNvPr>
          <p:cNvSpPr txBox="1"/>
          <p:nvPr/>
        </p:nvSpPr>
        <p:spPr>
          <a:xfrm>
            <a:off x="2014329" y="1790286"/>
            <a:ext cx="8037443" cy="25852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dirty="0">
                <a:solidFill>
                  <a:schemeClr val="bg1"/>
                </a:solidFill>
                <a:latin typeface="Montserrat" panose="02000505000000020004" pitchFamily="2" charset="0"/>
              </a:rPr>
              <a:t>Thank you for your attention. </a:t>
            </a:r>
          </a:p>
          <a:p>
            <a:pPr marL="0" marR="0" lvl="0" indent="0" algn="ctr" rtl="0">
              <a:spcBef>
                <a:spcPts val="0"/>
              </a:spcBef>
              <a:spcAft>
                <a:spcPts val="0"/>
              </a:spcAft>
              <a:buNone/>
            </a:pPr>
            <a:r>
              <a:rPr lang="en-GB" sz="5400" dirty="0">
                <a:solidFill>
                  <a:schemeClr val="bg1"/>
                </a:solidFill>
                <a:latin typeface="Montserrat" panose="02000505000000020004" pitchFamily="2" charset="0"/>
              </a:rPr>
              <a:t>Any Questions?</a:t>
            </a:r>
            <a:endParaRPr sz="5400" dirty="0">
              <a:solidFill>
                <a:schemeClr val="bg1"/>
              </a:solidFill>
              <a:latin typeface="Montserrat" panose="02000505000000020004" pitchFamily="2" charset="0"/>
            </a:endParaRPr>
          </a:p>
        </p:txBody>
      </p:sp>
    </p:spTree>
    <p:extLst>
      <p:ext uri="{BB962C8B-B14F-4D97-AF65-F5344CB8AC3E}">
        <p14:creationId xmlns:p14="http://schemas.microsoft.com/office/powerpoint/2010/main" val="3503881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33E472-A598-489B-824A-CB6756FD5B96}"/>
              </a:ext>
            </a:extLst>
          </p:cNvPr>
          <p:cNvSpPr/>
          <p:nvPr/>
        </p:nvSpPr>
        <p:spPr>
          <a:xfrm rot="5400000">
            <a:off x="5160002" y="-5160000"/>
            <a:ext cx="1872000" cy="12192001"/>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74712A41-BF5C-4678-B239-36F3AFFD4C4D}"/>
              </a:ext>
            </a:extLst>
          </p:cNvPr>
          <p:cNvSpPr txBox="1"/>
          <p:nvPr/>
        </p:nvSpPr>
        <p:spPr>
          <a:xfrm>
            <a:off x="9913971" y="2039867"/>
            <a:ext cx="2413000" cy="1754326"/>
          </a:xfrm>
          <a:prstGeom prst="rect">
            <a:avLst/>
          </a:prstGeom>
          <a:noFill/>
        </p:spPr>
        <p:txBody>
          <a:bodyPr wrap="square" rtlCol="0">
            <a:spAutoFit/>
          </a:bodyPr>
          <a:lstStyle/>
          <a:p>
            <a:pPr algn="just"/>
            <a:r>
              <a:rPr lang="en-ID" sz="5400" dirty="0">
                <a:latin typeface="Montserrat" panose="00000500000000000000" pitchFamily="50" charset="0"/>
              </a:rPr>
              <a:t>Our</a:t>
            </a:r>
          </a:p>
          <a:p>
            <a:pPr algn="just"/>
            <a:r>
              <a:rPr lang="en-ID" sz="5400" dirty="0">
                <a:latin typeface="Montserrat" panose="00000500000000000000" pitchFamily="50" charset="0"/>
              </a:rPr>
              <a:t>Team</a:t>
            </a:r>
          </a:p>
        </p:txBody>
      </p:sp>
      <p:pic>
        <p:nvPicPr>
          <p:cNvPr id="12" name="Picture Placeholder 11" descr="A person with long hair&#10;&#10;Description automatically generated with low confidence">
            <a:extLst>
              <a:ext uri="{FF2B5EF4-FFF2-40B4-BE49-F238E27FC236}">
                <a16:creationId xmlns:a16="http://schemas.microsoft.com/office/drawing/2014/main" id="{5389B1B1-858D-4D76-BC41-8331BCE0EE2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0148" r="30148"/>
          <a:stretch>
            <a:fillRect/>
          </a:stretch>
        </p:blipFill>
        <p:spPr>
          <a:xfrm>
            <a:off x="7747856" y="1045029"/>
            <a:ext cx="2166115" cy="5196114"/>
          </a:xfrm>
        </p:spPr>
      </p:pic>
      <p:pic>
        <p:nvPicPr>
          <p:cNvPr id="27" name="Picture Placeholder 11">
            <a:extLst>
              <a:ext uri="{FF2B5EF4-FFF2-40B4-BE49-F238E27FC236}">
                <a16:creationId xmlns:a16="http://schemas.microsoft.com/office/drawing/2014/main" id="{0E5F7FFD-15C0-4D85-8DF9-7C07B2E2F4D1}"/>
              </a:ext>
            </a:extLst>
          </p:cNvPr>
          <p:cNvPicPr>
            <a:picLocks noChangeAspect="1"/>
          </p:cNvPicPr>
          <p:nvPr/>
        </p:nvPicPr>
        <p:blipFill>
          <a:blip r:embed="rId3" cstate="hqprint">
            <a:extLst>
              <a:ext uri="{28A0092B-C50C-407E-A947-70E740481C1C}">
                <a14:useLocalDpi xmlns:a14="http://schemas.microsoft.com/office/drawing/2010/main" val="0"/>
              </a:ext>
            </a:extLst>
          </a:blip>
          <a:srcRect l="22209" r="22209"/>
          <a:stretch/>
        </p:blipFill>
        <p:spPr>
          <a:xfrm>
            <a:off x="359465" y="1045029"/>
            <a:ext cx="2166115" cy="5196114"/>
          </a:xfrm>
          <a:custGeom>
            <a:avLst/>
            <a:gdLst>
              <a:gd name="connsiteX0" fmla="*/ 0 w 2166115"/>
              <a:gd name="connsiteY0" fmla="*/ 0 h 5196114"/>
              <a:gd name="connsiteX1" fmla="*/ 2166115 w 2166115"/>
              <a:gd name="connsiteY1" fmla="*/ 0 h 5196114"/>
              <a:gd name="connsiteX2" fmla="*/ 2166115 w 2166115"/>
              <a:gd name="connsiteY2" fmla="*/ 5196114 h 5196114"/>
              <a:gd name="connsiteX3" fmla="*/ 0 w 2166115"/>
              <a:gd name="connsiteY3" fmla="*/ 5196114 h 5196114"/>
            </a:gdLst>
            <a:ahLst/>
            <a:cxnLst>
              <a:cxn ang="0">
                <a:pos x="connsiteX0" y="connsiteY0"/>
              </a:cxn>
              <a:cxn ang="0">
                <a:pos x="connsiteX1" y="connsiteY1"/>
              </a:cxn>
              <a:cxn ang="0">
                <a:pos x="connsiteX2" y="connsiteY2"/>
              </a:cxn>
              <a:cxn ang="0">
                <a:pos x="connsiteX3" y="connsiteY3"/>
              </a:cxn>
            </a:cxnLst>
            <a:rect l="l" t="t" r="r" b="b"/>
            <a:pathLst>
              <a:path w="2166115" h="5196114">
                <a:moveTo>
                  <a:pt x="0" y="0"/>
                </a:moveTo>
                <a:lnTo>
                  <a:pt x="2166115" y="0"/>
                </a:lnTo>
                <a:lnTo>
                  <a:pt x="2166115" y="5196114"/>
                </a:lnTo>
                <a:lnTo>
                  <a:pt x="0" y="5196114"/>
                </a:lnTo>
                <a:close/>
              </a:path>
            </a:pathLst>
          </a:custGeom>
        </p:spPr>
      </p:pic>
      <p:pic>
        <p:nvPicPr>
          <p:cNvPr id="28" name="Picture Placeholder 11">
            <a:extLst>
              <a:ext uri="{FF2B5EF4-FFF2-40B4-BE49-F238E27FC236}">
                <a16:creationId xmlns:a16="http://schemas.microsoft.com/office/drawing/2014/main" id="{505DBE8B-BFA1-4EBA-8B20-83EFA1A0B898}"/>
              </a:ext>
            </a:extLst>
          </p:cNvPr>
          <p:cNvPicPr>
            <a:picLocks noChangeAspect="1"/>
          </p:cNvPicPr>
          <p:nvPr/>
        </p:nvPicPr>
        <p:blipFill>
          <a:blip r:embed="rId4">
            <a:extLst>
              <a:ext uri="{28A0092B-C50C-407E-A947-70E740481C1C}">
                <a14:useLocalDpi xmlns:a14="http://schemas.microsoft.com/office/drawing/2010/main" val="0"/>
              </a:ext>
            </a:extLst>
          </a:blip>
          <a:srcRect l="22436" r="22436"/>
          <a:stretch/>
        </p:blipFill>
        <p:spPr>
          <a:xfrm>
            <a:off x="5281833" y="1045029"/>
            <a:ext cx="2166115" cy="5196114"/>
          </a:xfrm>
          <a:custGeom>
            <a:avLst/>
            <a:gdLst>
              <a:gd name="connsiteX0" fmla="*/ 0 w 2166115"/>
              <a:gd name="connsiteY0" fmla="*/ 0 h 5196114"/>
              <a:gd name="connsiteX1" fmla="*/ 2166115 w 2166115"/>
              <a:gd name="connsiteY1" fmla="*/ 0 h 5196114"/>
              <a:gd name="connsiteX2" fmla="*/ 2166115 w 2166115"/>
              <a:gd name="connsiteY2" fmla="*/ 5196114 h 5196114"/>
              <a:gd name="connsiteX3" fmla="*/ 0 w 2166115"/>
              <a:gd name="connsiteY3" fmla="*/ 5196114 h 5196114"/>
            </a:gdLst>
            <a:ahLst/>
            <a:cxnLst>
              <a:cxn ang="0">
                <a:pos x="connsiteX0" y="connsiteY0"/>
              </a:cxn>
              <a:cxn ang="0">
                <a:pos x="connsiteX1" y="connsiteY1"/>
              </a:cxn>
              <a:cxn ang="0">
                <a:pos x="connsiteX2" y="connsiteY2"/>
              </a:cxn>
              <a:cxn ang="0">
                <a:pos x="connsiteX3" y="connsiteY3"/>
              </a:cxn>
            </a:cxnLst>
            <a:rect l="l" t="t" r="r" b="b"/>
            <a:pathLst>
              <a:path w="2166115" h="5196114">
                <a:moveTo>
                  <a:pt x="0" y="0"/>
                </a:moveTo>
                <a:lnTo>
                  <a:pt x="2166115" y="0"/>
                </a:lnTo>
                <a:lnTo>
                  <a:pt x="2166115" y="5196114"/>
                </a:lnTo>
                <a:lnTo>
                  <a:pt x="0" y="5196114"/>
                </a:lnTo>
                <a:close/>
              </a:path>
            </a:pathLst>
          </a:custGeom>
        </p:spPr>
      </p:pic>
      <p:pic>
        <p:nvPicPr>
          <p:cNvPr id="29" name="Picture Placeholder 11">
            <a:extLst>
              <a:ext uri="{FF2B5EF4-FFF2-40B4-BE49-F238E27FC236}">
                <a16:creationId xmlns:a16="http://schemas.microsoft.com/office/drawing/2014/main" id="{E71CB076-6E37-42AE-B137-C097B3E0CC0E}"/>
              </a:ext>
            </a:extLst>
          </p:cNvPr>
          <p:cNvPicPr>
            <a:picLocks noChangeAspect="1"/>
          </p:cNvPicPr>
          <p:nvPr/>
        </p:nvPicPr>
        <p:blipFill>
          <a:blip r:embed="rId5">
            <a:extLst>
              <a:ext uri="{28A0092B-C50C-407E-A947-70E740481C1C}">
                <a14:useLocalDpi xmlns:a14="http://schemas.microsoft.com/office/drawing/2010/main" val="0"/>
              </a:ext>
            </a:extLst>
          </a:blip>
          <a:srcRect l="23945" r="23945"/>
          <a:stretch/>
        </p:blipFill>
        <p:spPr>
          <a:xfrm>
            <a:off x="2820649" y="1045029"/>
            <a:ext cx="2166115" cy="5196114"/>
          </a:xfrm>
          <a:custGeom>
            <a:avLst/>
            <a:gdLst>
              <a:gd name="connsiteX0" fmla="*/ 0 w 2166115"/>
              <a:gd name="connsiteY0" fmla="*/ 0 h 5196114"/>
              <a:gd name="connsiteX1" fmla="*/ 2166115 w 2166115"/>
              <a:gd name="connsiteY1" fmla="*/ 0 h 5196114"/>
              <a:gd name="connsiteX2" fmla="*/ 2166115 w 2166115"/>
              <a:gd name="connsiteY2" fmla="*/ 5196114 h 5196114"/>
              <a:gd name="connsiteX3" fmla="*/ 0 w 2166115"/>
              <a:gd name="connsiteY3" fmla="*/ 5196114 h 5196114"/>
            </a:gdLst>
            <a:ahLst/>
            <a:cxnLst>
              <a:cxn ang="0">
                <a:pos x="connsiteX0" y="connsiteY0"/>
              </a:cxn>
              <a:cxn ang="0">
                <a:pos x="connsiteX1" y="connsiteY1"/>
              </a:cxn>
              <a:cxn ang="0">
                <a:pos x="connsiteX2" y="connsiteY2"/>
              </a:cxn>
              <a:cxn ang="0">
                <a:pos x="connsiteX3" y="connsiteY3"/>
              </a:cxn>
            </a:cxnLst>
            <a:rect l="l" t="t" r="r" b="b"/>
            <a:pathLst>
              <a:path w="2166115" h="5196114">
                <a:moveTo>
                  <a:pt x="0" y="0"/>
                </a:moveTo>
                <a:lnTo>
                  <a:pt x="2166115" y="0"/>
                </a:lnTo>
                <a:lnTo>
                  <a:pt x="2166115" y="5196114"/>
                </a:lnTo>
                <a:lnTo>
                  <a:pt x="0" y="5196114"/>
                </a:lnTo>
                <a:close/>
              </a:path>
            </a:pathLst>
          </a:custGeom>
        </p:spPr>
      </p:pic>
      <p:sp>
        <p:nvSpPr>
          <p:cNvPr id="11" name="Rectangle 10">
            <a:extLst>
              <a:ext uri="{FF2B5EF4-FFF2-40B4-BE49-F238E27FC236}">
                <a16:creationId xmlns:a16="http://schemas.microsoft.com/office/drawing/2014/main" id="{31519F81-5CAC-46AE-BD35-12FC14483266}"/>
              </a:ext>
            </a:extLst>
          </p:cNvPr>
          <p:cNvSpPr/>
          <p:nvPr/>
        </p:nvSpPr>
        <p:spPr>
          <a:xfrm>
            <a:off x="10087474" y="3794193"/>
            <a:ext cx="2065994" cy="1304396"/>
          </a:xfrm>
          <a:prstGeom prst="rect">
            <a:avLst/>
          </a:prstGeom>
        </p:spPr>
        <p:txBody>
          <a:bodyPr wrap="square">
            <a:spAutoFit/>
          </a:bodyPr>
          <a:lstStyle/>
          <a:p>
            <a:pPr marL="285750" indent="-285750">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Rohan Choolhun</a:t>
            </a:r>
          </a:p>
          <a:p>
            <a:pPr marL="285750" indent="-285750">
              <a:lnSpc>
                <a:spcPct val="107000"/>
              </a:lnSpc>
              <a:spcAft>
                <a:spcPts val="800"/>
              </a:spcAft>
              <a:buFont typeface="Wingdings" panose="05000000000000000000" pitchFamily="2" charset="2"/>
              <a:buChar char="ü"/>
            </a:pPr>
            <a:r>
              <a:rPr lang="en-US" sz="1400" dirty="0" err="1">
                <a:latin typeface="Century Gothic" panose="020B0502020202020204" pitchFamily="34" charset="0"/>
                <a:ea typeface="Calibri" panose="020F0502020204030204" pitchFamily="34" charset="0"/>
                <a:cs typeface="Times New Roman" panose="02020603050405020304" pitchFamily="18" charset="0"/>
              </a:rPr>
              <a:t>O’brien</a:t>
            </a:r>
            <a:r>
              <a:rPr lang="en-US" sz="1400" dirty="0">
                <a:latin typeface="Century Gothic" panose="020B0502020202020204" pitchFamily="34" charset="0"/>
                <a:ea typeface="Calibri" panose="020F0502020204030204" pitchFamily="34" charset="0"/>
                <a:cs typeface="Times New Roman" panose="02020603050405020304" pitchFamily="18" charset="0"/>
              </a:rPr>
              <a:t> </a:t>
            </a:r>
            <a:r>
              <a:rPr lang="en-US" sz="1400" dirty="0" err="1">
                <a:latin typeface="Century Gothic" panose="020B0502020202020204" pitchFamily="34" charset="0"/>
                <a:ea typeface="Calibri" panose="020F0502020204030204" pitchFamily="34" charset="0"/>
                <a:cs typeface="Times New Roman" panose="02020603050405020304" pitchFamily="18" charset="0"/>
              </a:rPr>
              <a:t>Lch</a:t>
            </a:r>
            <a:endParaRPr lang="en-US" sz="1400" dirty="0">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Edgar Martin</a:t>
            </a:r>
          </a:p>
          <a:p>
            <a:pPr marL="285750" indent="-285750">
              <a:lnSpc>
                <a:spcPct val="107000"/>
              </a:lnSpc>
              <a:spcAft>
                <a:spcPts val="800"/>
              </a:spcAft>
              <a:buFont typeface="Wingdings" panose="05000000000000000000" pitchFamily="2" charset="2"/>
              <a:buChar char="ü"/>
            </a:pPr>
            <a:r>
              <a:rPr lang="en-US" sz="1400" dirty="0" err="1">
                <a:latin typeface="Century Gothic" panose="020B0502020202020204" pitchFamily="34" charset="0"/>
                <a:ea typeface="Calibri" panose="020F0502020204030204" pitchFamily="34" charset="0"/>
                <a:cs typeface="Times New Roman" panose="02020603050405020304" pitchFamily="18" charset="0"/>
              </a:rPr>
              <a:t>Ishika</a:t>
            </a:r>
            <a:r>
              <a:rPr lang="en-US" sz="1400" dirty="0">
                <a:latin typeface="Century Gothic" panose="020B0502020202020204" pitchFamily="34" charset="0"/>
                <a:ea typeface="Calibri" panose="020F0502020204030204" pitchFamily="34" charset="0"/>
                <a:cs typeface="Times New Roman" panose="02020603050405020304" pitchFamily="18" charset="0"/>
              </a:rPr>
              <a:t> </a:t>
            </a:r>
            <a:r>
              <a:rPr lang="en-US" sz="1400" dirty="0" err="1">
                <a:latin typeface="Century Gothic" panose="020B0502020202020204" pitchFamily="34" charset="0"/>
                <a:ea typeface="Calibri" panose="020F0502020204030204" pitchFamily="34" charset="0"/>
                <a:cs typeface="Times New Roman" panose="02020603050405020304" pitchFamily="18" charset="0"/>
              </a:rPr>
              <a:t>Gunesh</a:t>
            </a:r>
            <a:endParaRPr lang="en-US" sz="14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22545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71D636-BA47-4F3F-B25F-7F5103A93CE4}"/>
              </a:ext>
            </a:extLst>
          </p:cNvPr>
          <p:cNvSpPr txBox="1"/>
          <p:nvPr/>
        </p:nvSpPr>
        <p:spPr>
          <a:xfrm>
            <a:off x="211330" y="2535307"/>
            <a:ext cx="5719064" cy="3183105"/>
          </a:xfrm>
          <a:prstGeom prst="rect">
            <a:avLst/>
          </a:prstGeom>
        </p:spPr>
        <p:txBody>
          <a:bodyPr vert="horz" lIns="91440" tIns="45720" rIns="91440" bIns="45720" rtlCol="0">
            <a:normAutofit lnSpcReduction="10000"/>
          </a:bodyPr>
          <a:lstStyle/>
          <a:p>
            <a:pPr algn="ctr">
              <a:lnSpc>
                <a:spcPct val="90000"/>
              </a:lnSpc>
              <a:spcAft>
                <a:spcPts val="600"/>
              </a:spcAft>
            </a:pPr>
            <a:r>
              <a:rPr lang="en-US" sz="1400" dirty="0">
                <a:latin typeface="Century Gothic" panose="020B0502020202020204" pitchFamily="34" charset="0"/>
              </a:rPr>
              <a:t>Katrin Caine was born in </a:t>
            </a:r>
            <a:r>
              <a:rPr lang="en-US" sz="1400" dirty="0" err="1">
                <a:latin typeface="Century Gothic" panose="020B0502020202020204" pitchFamily="34" charset="0"/>
              </a:rPr>
              <a:t>Annaberg-Buccholz</a:t>
            </a:r>
            <a:r>
              <a:rPr lang="en-US" sz="1400" dirty="0">
                <a:latin typeface="Century Gothic" panose="020B0502020202020204" pitchFamily="34" charset="0"/>
              </a:rPr>
              <a:t> and studied singing and musical education at the University of Music Augsburg-Nurnberg. Having worked for ten years as a teacher for voice coaching and choir at the music school of Grunwald in the south of Munich, it is her passion to make people discover classical music, opera and the art of singing itself. </a:t>
            </a:r>
          </a:p>
          <a:p>
            <a:pPr algn="ctr">
              <a:lnSpc>
                <a:spcPct val="90000"/>
              </a:lnSpc>
              <a:spcAft>
                <a:spcPts val="600"/>
              </a:spcAft>
            </a:pPr>
            <a:endParaRPr lang="en-US" sz="1400" dirty="0">
              <a:latin typeface="Century Gothic" panose="020B0502020202020204" pitchFamily="34" charset="0"/>
            </a:endParaRPr>
          </a:p>
          <a:p>
            <a:pPr algn="ctr">
              <a:lnSpc>
                <a:spcPct val="90000"/>
              </a:lnSpc>
              <a:spcAft>
                <a:spcPts val="600"/>
              </a:spcAft>
            </a:pPr>
            <a:r>
              <a:rPr lang="en-US" sz="1400" dirty="0">
                <a:latin typeface="Century Gothic" panose="020B0502020202020204" pitchFamily="34" charset="0"/>
              </a:rPr>
              <a:t>After coming to Mauritius, Katrin Caine, together with Paul Olsen and Martin, founded </a:t>
            </a:r>
            <a:r>
              <a:rPr lang="en-US" sz="1400" dirty="0" err="1">
                <a:latin typeface="Century Gothic" panose="020B0502020202020204" pitchFamily="34" charset="0"/>
              </a:rPr>
              <a:t>Wettges</a:t>
            </a:r>
            <a:r>
              <a:rPr lang="en-US" sz="1400" dirty="0">
                <a:latin typeface="Century Gothic" panose="020B0502020202020204" pitchFamily="34" charset="0"/>
              </a:rPr>
              <a:t> Opera Mauritius, and soon after she founded the Katrin Caine Voice Academy at Petite Riviere Noire, which is governed by herself.</a:t>
            </a:r>
          </a:p>
          <a:p>
            <a:pPr algn="ctr">
              <a:lnSpc>
                <a:spcPct val="90000"/>
              </a:lnSpc>
              <a:spcAft>
                <a:spcPts val="600"/>
              </a:spcAft>
            </a:pPr>
            <a:endParaRPr lang="en-US" sz="1400" dirty="0">
              <a:latin typeface="Century Gothic" panose="020B0502020202020204" pitchFamily="34" charset="0"/>
            </a:endParaRPr>
          </a:p>
          <a:p>
            <a:pPr algn="ctr">
              <a:lnSpc>
                <a:spcPct val="90000"/>
              </a:lnSpc>
              <a:spcAft>
                <a:spcPts val="600"/>
              </a:spcAft>
            </a:pPr>
            <a:r>
              <a:rPr lang="en-US" sz="1400" dirty="0">
                <a:latin typeface="Century Gothic" panose="020B0502020202020204" pitchFamily="34" charset="0"/>
              </a:rPr>
              <a:t>Katrin Caine Voice Academy offers a panoply of singing courses for each and everyone, varying from kids to adults and older adults.</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29004AB2-06D9-4F5E-85BB-C1F1AA7E6C40}"/>
              </a:ext>
            </a:extLst>
          </p:cNvPr>
          <p:cNvPicPr>
            <a:picLocks noChangeAspect="1"/>
          </p:cNvPicPr>
          <p:nvPr/>
        </p:nvPicPr>
        <p:blipFill rotWithShape="1">
          <a:blip r:embed="rId3">
            <a:extLst>
              <a:ext uri="{28A0092B-C50C-407E-A947-70E740481C1C}">
                <a14:useLocalDpi xmlns:a14="http://schemas.microsoft.com/office/drawing/2010/main" val="0"/>
              </a:ext>
            </a:extLst>
          </a:blip>
          <a:srcRect l="28444" r="2471" b="-2"/>
          <a:stretch/>
        </p:blipFill>
        <p:spPr>
          <a:xfrm>
            <a:off x="7901259" y="300790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solidFill>
            <a:schemeClr val="accent5"/>
          </a:solidFill>
          <a:ln>
            <a:solidFill>
              <a:schemeClr val="accent5"/>
            </a:solidFill>
          </a:ln>
        </p:spPr>
      </p:pic>
      <p:pic>
        <p:nvPicPr>
          <p:cNvPr id="4" name="Picture 3">
            <a:extLst>
              <a:ext uri="{FF2B5EF4-FFF2-40B4-BE49-F238E27FC236}">
                <a16:creationId xmlns:a16="http://schemas.microsoft.com/office/drawing/2014/main" id="{8CF806FC-6D36-4E7F-B613-C3087FBEA73F}"/>
              </a:ext>
            </a:extLst>
          </p:cNvPr>
          <p:cNvPicPr>
            <a:picLocks noChangeAspect="1"/>
          </p:cNvPicPr>
          <p:nvPr/>
        </p:nvPicPr>
        <p:blipFill rotWithShape="1">
          <a:blip r:embed="rId4">
            <a:extLst>
              <a:ext uri="{28A0092B-C50C-407E-A947-70E740481C1C}">
                <a14:useLocalDpi xmlns:a14="http://schemas.microsoft.com/office/drawing/2010/main" val="0"/>
              </a:ext>
            </a:extLst>
          </a:blip>
          <a:srcRect l="3181" r="-4" b="-4"/>
          <a:stretch/>
        </p:blipFill>
        <p:spPr>
          <a:xfrm>
            <a:off x="7721918"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solidFill>
            <a:schemeClr val="accent5"/>
          </a:solidFill>
          <a:ln>
            <a:solidFill>
              <a:schemeClr val="accent5"/>
            </a:solidFill>
          </a:ln>
        </p:spPr>
      </p:pic>
      <p:sp>
        <p:nvSpPr>
          <p:cNvPr id="9" name="Google Shape;413;p63">
            <a:extLst>
              <a:ext uri="{FF2B5EF4-FFF2-40B4-BE49-F238E27FC236}">
                <a16:creationId xmlns:a16="http://schemas.microsoft.com/office/drawing/2014/main" id="{12F0068F-93A6-4BD9-9886-A2B15938295C}"/>
              </a:ext>
            </a:extLst>
          </p:cNvPr>
          <p:cNvSpPr txBox="1"/>
          <p:nvPr/>
        </p:nvSpPr>
        <p:spPr>
          <a:xfrm>
            <a:off x="29847" y="294300"/>
            <a:ext cx="7991416"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D" sz="5400" dirty="0">
                <a:solidFill>
                  <a:schemeClr val="dk1"/>
                </a:solidFill>
                <a:latin typeface="Montserrat"/>
                <a:sym typeface="Montserrat"/>
              </a:rPr>
              <a:t>Katrin Caine &amp; Katrin Caine Voice Academy</a:t>
            </a:r>
            <a:endParaRPr dirty="0"/>
          </a:p>
        </p:txBody>
      </p:sp>
    </p:spTree>
    <p:extLst>
      <p:ext uri="{BB962C8B-B14F-4D97-AF65-F5344CB8AC3E}">
        <p14:creationId xmlns:p14="http://schemas.microsoft.com/office/powerpoint/2010/main" val="4254330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B545B2-C937-4AEF-9794-163BB665DC67}"/>
              </a:ext>
            </a:extLst>
          </p:cNvPr>
          <p:cNvSpPr txBox="1"/>
          <p:nvPr/>
        </p:nvSpPr>
        <p:spPr>
          <a:xfrm>
            <a:off x="5035825" y="178073"/>
            <a:ext cx="5496299" cy="1754326"/>
          </a:xfrm>
          <a:prstGeom prst="rect">
            <a:avLst/>
          </a:prstGeom>
          <a:noFill/>
        </p:spPr>
        <p:txBody>
          <a:bodyPr wrap="square" rtlCol="0">
            <a:spAutoFit/>
          </a:bodyPr>
          <a:lstStyle/>
          <a:p>
            <a:r>
              <a:rPr lang="en-ID" sz="5400" dirty="0">
                <a:latin typeface="Montserrat" panose="00000500000000000000" pitchFamily="50" charset="0"/>
              </a:rPr>
              <a:t>Brief Introduction</a:t>
            </a:r>
          </a:p>
        </p:txBody>
      </p:sp>
      <p:sp>
        <p:nvSpPr>
          <p:cNvPr id="9" name="Rectangle 8">
            <a:extLst>
              <a:ext uri="{FF2B5EF4-FFF2-40B4-BE49-F238E27FC236}">
                <a16:creationId xmlns:a16="http://schemas.microsoft.com/office/drawing/2014/main" id="{D611679C-3399-4386-ADEC-51F22487F14E}"/>
              </a:ext>
            </a:extLst>
          </p:cNvPr>
          <p:cNvSpPr/>
          <p:nvPr/>
        </p:nvSpPr>
        <p:spPr>
          <a:xfrm>
            <a:off x="5035825" y="2043207"/>
            <a:ext cx="7156174" cy="3970318"/>
          </a:xfrm>
          <a:prstGeom prst="rect">
            <a:avLst/>
          </a:prstGeom>
        </p:spPr>
        <p:txBody>
          <a:bodyPr wrap="square">
            <a:spAutoFit/>
          </a:bodyPr>
          <a:lstStyle/>
          <a:p>
            <a:pPr marL="285750" indent="-285750" algn="just">
              <a:lnSpc>
                <a:spcPct val="150000"/>
              </a:lnSpc>
              <a:buFont typeface="Wingdings" panose="05000000000000000000" pitchFamily="2" charset="2"/>
              <a:buChar char="ü"/>
            </a:pPr>
            <a:endParaRPr lang="en-ID" sz="1400" dirty="0">
              <a:latin typeface="Century Gothic" panose="020B0502020202020204" pitchFamily="34" charset="0"/>
              <a:ea typeface="Lato Black" panose="020F0502020204030203" pitchFamily="34" charset="0"/>
              <a:cs typeface="Lato Black" panose="020F0502020204030203" pitchFamily="34" charset="0"/>
            </a:endParaRPr>
          </a:p>
          <a:p>
            <a:pPr algn="just">
              <a:lnSpc>
                <a:spcPct val="150000"/>
              </a:lnSpc>
            </a:pPr>
            <a:r>
              <a:rPr lang="en-US" sz="1400" dirty="0">
                <a:latin typeface="Calibri" panose="020F0502020204030204" pitchFamily="34" charset="0"/>
                <a:ea typeface="Calibri" panose="020F0502020204030204" pitchFamily="34" charset="0"/>
                <a:cs typeface="Times New Roman" panose="02020603050405020304" pitchFamily="18" charset="0"/>
              </a:rPr>
              <a:t>Katrin Caine was born in Annaberg-Buchholz. She studied singing and musical education at the University of Music </a:t>
            </a:r>
            <a:r>
              <a:rPr lang="en-US" sz="1400" dirty="0" smtClean="0">
                <a:latin typeface="Calibri" panose="020F0502020204030204" pitchFamily="34" charset="0"/>
                <a:ea typeface="Calibri" panose="020F0502020204030204" pitchFamily="34" charset="0"/>
                <a:cs typeface="Times New Roman" panose="02020603050405020304" pitchFamily="18" charset="0"/>
              </a:rPr>
              <a:t>Augsburg-</a:t>
            </a:r>
            <a:r>
              <a:rPr lang="en-US" sz="1400" dirty="0" err="1" smtClean="0">
                <a:latin typeface="Calibri" panose="020F0502020204030204" pitchFamily="34" charset="0"/>
                <a:ea typeface="Calibri" panose="020F0502020204030204" pitchFamily="34" charset="0"/>
                <a:cs typeface="Times New Roman" panose="02020603050405020304" pitchFamily="18" charset="0"/>
              </a:rPr>
              <a:t>Nürnberg</a:t>
            </a:r>
            <a:r>
              <a:rPr lang="en-US" sz="1400" dirty="0" smtClean="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after moving to Mauritius She founded a singing academy and with its notable </a:t>
            </a:r>
            <a:r>
              <a:rPr lang="en-US" sz="1400" dirty="0" smtClean="0">
                <a:latin typeface="Calibri" panose="020F0502020204030204" pitchFamily="34" charset="0"/>
                <a:ea typeface="Calibri" panose="020F0502020204030204" pitchFamily="34" charset="0"/>
                <a:cs typeface="Times New Roman" panose="02020603050405020304" pitchFamily="18" charset="0"/>
              </a:rPr>
              <a:t>success.</a:t>
            </a:r>
          </a:p>
          <a:p>
            <a:pPr algn="just">
              <a:lnSpc>
                <a:spcPct val="150000"/>
              </a:lnSpc>
            </a:pPr>
            <a:endParaRPr lang="en-ID" sz="1400" dirty="0" smtClean="0">
              <a:latin typeface="Century Gothic" panose="020B0502020202020204" pitchFamily="34" charset="0"/>
              <a:ea typeface="Lato Black" panose="020F0502020204030203" pitchFamily="34" charset="0"/>
              <a:cs typeface="Lato Black" panose="020F0502020204030203" pitchFamily="34" charset="0"/>
            </a:endParaRPr>
          </a:p>
          <a:p>
            <a:pPr marL="285750" indent="-285750" algn="just">
              <a:lnSpc>
                <a:spcPct val="150000"/>
              </a:lnSpc>
              <a:buFont typeface="Wingdings" panose="05000000000000000000" pitchFamily="2" charset="2"/>
              <a:buChar char="ü"/>
            </a:pPr>
            <a:r>
              <a:rPr lang="en-ID" sz="1400" dirty="0" smtClean="0">
                <a:latin typeface="Century Gothic" panose="020B0502020202020204" pitchFamily="34" charset="0"/>
                <a:ea typeface="Lato Black" panose="020F0502020204030203" pitchFamily="34" charset="0"/>
                <a:cs typeface="Lato Black" panose="020F0502020204030203" pitchFamily="34" charset="0"/>
              </a:rPr>
              <a:t>She wanted to </a:t>
            </a:r>
            <a:r>
              <a:rPr lang="en-ID" sz="1400" dirty="0">
                <a:latin typeface="Century Gothic" panose="020B0502020202020204" pitchFamily="34" charset="0"/>
                <a:ea typeface="Lato Black" panose="020F0502020204030203" pitchFamily="34" charset="0"/>
                <a:cs typeface="Lato Black" panose="020F0502020204030203" pitchFamily="34" charset="0"/>
              </a:rPr>
              <a:t>reach to a wide </a:t>
            </a:r>
            <a:r>
              <a:rPr lang="en-ID" sz="1400" dirty="0" smtClean="0">
                <a:latin typeface="Century Gothic" panose="020B0502020202020204" pitchFamily="34" charset="0"/>
                <a:ea typeface="Lato Black" panose="020F0502020204030203" pitchFamily="34" charset="0"/>
                <a:cs typeface="Lato Black" panose="020F0502020204030203" pitchFamily="34" charset="0"/>
              </a:rPr>
              <a:t>audience and get more students to signup for group courses and people for her services. </a:t>
            </a:r>
            <a:endParaRPr lang="en-ID" sz="1400" dirty="0">
              <a:latin typeface="Century Gothic" panose="020B0502020202020204" pitchFamily="34" charset="0"/>
              <a:ea typeface="Lato Black" panose="020F0502020204030203" pitchFamily="34" charset="0"/>
              <a:cs typeface="Lato Black" panose="020F0502020204030203" pitchFamily="34" charset="0"/>
            </a:endParaRPr>
          </a:p>
          <a:p>
            <a:pPr marL="285750" indent="-285750" algn="just">
              <a:lnSpc>
                <a:spcPct val="150000"/>
              </a:lnSpc>
              <a:buFont typeface="Wingdings" panose="05000000000000000000" pitchFamily="2" charset="2"/>
              <a:buChar char="ü"/>
            </a:pPr>
            <a:r>
              <a:rPr lang="en-ID" sz="1400" dirty="0">
                <a:latin typeface="Century Gothic" panose="020B0502020202020204" pitchFamily="34" charset="0"/>
                <a:ea typeface="Lato Black" panose="020F0502020204030203" pitchFamily="34" charset="0"/>
                <a:cs typeface="Lato Black" panose="020F0502020204030203" pitchFamily="34" charset="0"/>
              </a:rPr>
              <a:t>She was yet to decide whether she wants to promote her own name or company name. </a:t>
            </a:r>
          </a:p>
          <a:p>
            <a:pPr marL="285750" indent="-285750" algn="just">
              <a:lnSpc>
                <a:spcPct val="150000"/>
              </a:lnSpc>
              <a:buFont typeface="Wingdings" panose="05000000000000000000" pitchFamily="2" charset="2"/>
              <a:buChar char="ü"/>
            </a:pPr>
            <a:r>
              <a:rPr lang="en-ID" sz="1400" dirty="0" smtClean="0">
                <a:latin typeface="Century Gothic" panose="020B0502020202020204" pitchFamily="34" charset="0"/>
                <a:ea typeface="Lato Black" panose="020F0502020204030203" pitchFamily="34" charset="0"/>
                <a:cs typeface="Lato Black" panose="020F0502020204030203" pitchFamily="34" charset="0"/>
              </a:rPr>
              <a:t>She </a:t>
            </a:r>
            <a:r>
              <a:rPr lang="en-ID" sz="1400" dirty="0">
                <a:latin typeface="Century Gothic" panose="020B0502020202020204" pitchFamily="34" charset="0"/>
                <a:ea typeface="Lato Black" panose="020F0502020204030203" pitchFamily="34" charset="0"/>
                <a:cs typeface="Lato Black" panose="020F0502020204030203" pitchFamily="34" charset="0"/>
              </a:rPr>
              <a:t>would like to </a:t>
            </a:r>
            <a:r>
              <a:rPr lang="en-ID" sz="1400" dirty="0" smtClean="0">
                <a:latin typeface="Century Gothic" panose="020B0502020202020204" pitchFamily="34" charset="0"/>
                <a:ea typeface="Lato Black" panose="020F0502020204030203" pitchFamily="34" charset="0"/>
                <a:cs typeface="Lato Black" panose="020F0502020204030203" pitchFamily="34" charset="0"/>
              </a:rPr>
              <a:t>have her website </a:t>
            </a:r>
            <a:r>
              <a:rPr lang="en-ID" sz="1400" dirty="0">
                <a:latin typeface="Century Gothic" panose="020B0502020202020204" pitchFamily="34" charset="0"/>
                <a:ea typeface="Lato Black" panose="020F0502020204030203" pitchFamily="34" charset="0"/>
                <a:cs typeface="Lato Black" panose="020F0502020204030203" pitchFamily="34" charset="0"/>
              </a:rPr>
              <a:t>revamped. </a:t>
            </a:r>
          </a:p>
          <a:p>
            <a:pPr marL="285750" indent="-285750" algn="just">
              <a:lnSpc>
                <a:spcPct val="150000"/>
              </a:lnSpc>
              <a:buFont typeface="Wingdings" panose="05000000000000000000" pitchFamily="2" charset="2"/>
              <a:buChar char="ü"/>
            </a:pPr>
            <a:r>
              <a:rPr lang="en-ID" sz="1400" dirty="0" smtClean="0">
                <a:latin typeface="Century Gothic" panose="020B0502020202020204" pitchFamily="34" charset="0"/>
                <a:ea typeface="Lato Black" panose="020F0502020204030203" pitchFamily="34" charset="0"/>
                <a:cs typeface="Lato Black" panose="020F0502020204030203" pitchFamily="34" charset="0"/>
              </a:rPr>
              <a:t>She </a:t>
            </a:r>
            <a:r>
              <a:rPr lang="en-ID" sz="1400" dirty="0">
                <a:latin typeface="Century Gothic" panose="020B0502020202020204" pitchFamily="34" charset="0"/>
                <a:ea typeface="Lato Black" panose="020F0502020204030203" pitchFamily="34" charset="0"/>
                <a:cs typeface="Lato Black" panose="020F0502020204030203" pitchFamily="34" charset="0"/>
              </a:rPr>
              <a:t>is looking for an agency to research and market more strategically her brand.  </a:t>
            </a:r>
          </a:p>
        </p:txBody>
      </p:sp>
      <p:sp>
        <p:nvSpPr>
          <p:cNvPr id="24" name="Rectangle 23">
            <a:extLst>
              <a:ext uri="{FF2B5EF4-FFF2-40B4-BE49-F238E27FC236}">
                <a16:creationId xmlns:a16="http://schemas.microsoft.com/office/drawing/2014/main" id="{2C3A5E68-C331-4CEC-B503-A8370D6438B4}"/>
              </a:ext>
            </a:extLst>
          </p:cNvPr>
          <p:cNvSpPr/>
          <p:nvPr/>
        </p:nvSpPr>
        <p:spPr>
          <a:xfrm>
            <a:off x="-370" y="1489679"/>
            <a:ext cx="1117970" cy="1688949"/>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24">
            <a:extLst>
              <a:ext uri="{FF2B5EF4-FFF2-40B4-BE49-F238E27FC236}">
                <a16:creationId xmlns:a16="http://schemas.microsoft.com/office/drawing/2014/main" id="{924FA460-AA05-4E69-844F-A16403E5483D}"/>
              </a:ext>
            </a:extLst>
          </p:cNvPr>
          <p:cNvSpPr/>
          <p:nvPr/>
        </p:nvSpPr>
        <p:spPr>
          <a:xfrm>
            <a:off x="4405816" y="5169051"/>
            <a:ext cx="326757" cy="1688949"/>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 name="Picture Placeholder 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8" r="148"/>
          <a:stretch/>
        </p:blipFill>
        <p:spPr>
          <a:xfrm>
            <a:off x="537027" y="4277251"/>
            <a:ext cx="2066602" cy="2072748"/>
          </a:xfrm>
        </p:spPr>
      </p:pic>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208" r="14208"/>
          <a:stretch/>
        </p:blipFill>
        <p:spPr>
          <a:xfrm>
            <a:off x="401222" y="726732"/>
            <a:ext cx="2356886" cy="3316398"/>
          </a:xfrm>
        </p:spPr>
      </p:pic>
      <p:pic>
        <p:nvPicPr>
          <p:cNvPr id="15" name="Picture Placeholder 14"/>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9285" r="29285"/>
          <a:stretch/>
        </p:blipFill>
        <p:spPr>
          <a:xfrm>
            <a:off x="2850742" y="1717821"/>
            <a:ext cx="2066602" cy="3316398"/>
          </a:xfrm>
        </p:spPr>
      </p:pic>
      <p:sp>
        <p:nvSpPr>
          <p:cNvPr id="10" name="Rectangle 9">
            <a:extLst>
              <a:ext uri="{FF2B5EF4-FFF2-40B4-BE49-F238E27FC236}">
                <a16:creationId xmlns:a16="http://schemas.microsoft.com/office/drawing/2014/main" id="{4EF09569-1D45-4301-9F3B-207D3A44A332}"/>
              </a:ext>
            </a:extLst>
          </p:cNvPr>
          <p:cNvSpPr/>
          <p:nvPr/>
        </p:nvSpPr>
        <p:spPr>
          <a:xfrm>
            <a:off x="9342120" y="398228"/>
            <a:ext cx="2057400" cy="65700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p>
        </p:txBody>
      </p:sp>
    </p:spTree>
    <p:extLst>
      <p:ext uri="{BB962C8B-B14F-4D97-AF65-F5344CB8AC3E}">
        <p14:creationId xmlns:p14="http://schemas.microsoft.com/office/powerpoint/2010/main" val="37021111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9553" b="28706"/>
          <a:stretch/>
        </p:blipFill>
        <p:spPr>
          <a:xfrm>
            <a:off x="178890" y="854136"/>
            <a:ext cx="4695825" cy="2260020"/>
          </a:xfrm>
        </p:spPr>
      </p:pic>
      <p:pic>
        <p:nvPicPr>
          <p:cNvPr id="13" name="Picture Placeholder 12"/>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811" t="7734" r="811" b="3125"/>
          <a:stretch/>
        </p:blipFill>
        <p:spPr>
          <a:xfrm>
            <a:off x="6899275" y="2938463"/>
            <a:ext cx="4697413" cy="1811337"/>
          </a:xfrm>
        </p:spPr>
      </p:pic>
      <p:pic>
        <p:nvPicPr>
          <p:cNvPr id="10" name="Picture Placeholder 9"/>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1461" b="21461"/>
          <a:stretch>
            <a:fillRect/>
          </a:stretch>
        </p:blipFill>
        <p:spPr>
          <a:xfrm>
            <a:off x="179388" y="5299075"/>
            <a:ext cx="4695825" cy="1558925"/>
          </a:xfrm>
        </p:spPr>
      </p:pic>
      <p:sp>
        <p:nvSpPr>
          <p:cNvPr id="5" name="Rectangle 4"/>
          <p:cNvSpPr/>
          <p:nvPr/>
        </p:nvSpPr>
        <p:spPr>
          <a:xfrm>
            <a:off x="178890" y="-122664"/>
            <a:ext cx="11909033" cy="923330"/>
          </a:xfrm>
          <a:prstGeom prst="rect">
            <a:avLst/>
          </a:prstGeom>
        </p:spPr>
        <p:txBody>
          <a:bodyPr wrap="square">
            <a:spAutoFit/>
          </a:bodyPr>
          <a:lstStyle/>
          <a:p>
            <a:pPr lvl="0" algn="ctr"/>
            <a:r>
              <a:rPr lang="en-ID" sz="5400" dirty="0">
                <a:solidFill>
                  <a:srgbClr val="323232"/>
                </a:solidFill>
                <a:latin typeface="Montserrat" panose="00000500000000000000" pitchFamily="50" charset="0"/>
              </a:rPr>
              <a:t>Findings and Data Collection</a:t>
            </a:r>
            <a:endParaRPr lang="en-ID" sz="5400" dirty="0">
              <a:solidFill>
                <a:srgbClr val="323232"/>
              </a:solidFill>
              <a:latin typeface="Montserrat" panose="00000500000000000000" pitchFamily="50" charset="0"/>
            </a:endParaRPr>
          </a:p>
        </p:txBody>
      </p:sp>
      <p:sp>
        <p:nvSpPr>
          <p:cNvPr id="6" name="Rectangle 5"/>
          <p:cNvSpPr/>
          <p:nvPr/>
        </p:nvSpPr>
        <p:spPr>
          <a:xfrm>
            <a:off x="5222487" y="1507093"/>
            <a:ext cx="6096000" cy="954107"/>
          </a:xfrm>
          <a:prstGeom prst="rect">
            <a:avLst/>
          </a:prstGeom>
        </p:spPr>
        <p:txBody>
          <a:bodyPr>
            <a:spAutoFit/>
          </a:bodyPr>
          <a:lstStyle/>
          <a:p>
            <a:r>
              <a:rPr lang="en-US" sz="1400" dirty="0">
                <a:solidFill>
                  <a:srgbClr val="323232"/>
                </a:solidFill>
                <a:latin typeface="Century Gothic" panose="020B0502020202020204" pitchFamily="34" charset="0"/>
                <a:ea typeface="Calibri" panose="020F0502020204030204" pitchFamily="34" charset="0"/>
                <a:cs typeface="Times New Roman" panose="02020603050405020304" pitchFamily="18" charset="0"/>
              </a:rPr>
              <a:t>What we found while doing the campaign is that before presenting to our client all the work must be organized and well-presented. All members must be on the same page when it comes to the following assigned tasks, distribution of workload, flow of ideas and </a:t>
            </a:r>
            <a:r>
              <a:rPr lang="en-US" sz="1400" dirty="0" smtClean="0">
                <a:solidFill>
                  <a:srgbClr val="323232"/>
                </a:solidFill>
                <a:latin typeface="Century Gothic" panose="020B0502020202020204" pitchFamily="34" charset="0"/>
                <a:ea typeface="Calibri" panose="020F0502020204030204" pitchFamily="34" charset="0"/>
                <a:cs typeface="Times New Roman" panose="02020603050405020304" pitchFamily="18" charset="0"/>
              </a:rPr>
              <a:t>more.</a:t>
            </a:r>
            <a:endParaRPr lang="en-US" dirty="0"/>
          </a:p>
        </p:txBody>
      </p:sp>
      <p:sp>
        <p:nvSpPr>
          <p:cNvPr id="7" name="Rectangle 6"/>
          <p:cNvSpPr/>
          <p:nvPr/>
        </p:nvSpPr>
        <p:spPr>
          <a:xfrm>
            <a:off x="538976" y="3469745"/>
            <a:ext cx="6096000" cy="954107"/>
          </a:xfrm>
          <a:prstGeom prst="rect">
            <a:avLst/>
          </a:prstGeom>
        </p:spPr>
        <p:txBody>
          <a:bodyPr>
            <a:spAutoFit/>
          </a:bodyPr>
          <a:lstStyle/>
          <a:p>
            <a:r>
              <a:rPr lang="en-US" sz="1400" dirty="0" smtClean="0">
                <a:solidFill>
                  <a:srgbClr val="323232"/>
                </a:solidFill>
                <a:latin typeface="Century Gothic" panose="020B0502020202020204" pitchFamily="34" charset="0"/>
                <a:ea typeface="Calibri" panose="020F0502020204030204" pitchFamily="34" charset="0"/>
                <a:cs typeface="Times New Roman" panose="02020603050405020304" pitchFamily="18" charset="0"/>
              </a:rPr>
              <a:t> </a:t>
            </a:r>
            <a:r>
              <a:rPr lang="en-US" sz="1400" dirty="0">
                <a:solidFill>
                  <a:srgbClr val="323232"/>
                </a:solidFill>
                <a:latin typeface="Century Gothic" panose="020B0502020202020204" pitchFamily="34" charset="0"/>
                <a:ea typeface="Calibri" panose="020F0502020204030204" pitchFamily="34" charset="0"/>
                <a:cs typeface="Times New Roman" panose="02020603050405020304" pitchFamily="18" charset="0"/>
              </a:rPr>
              <a:t>With this campaign we found that making a website had a lot of moving parts and we had to </a:t>
            </a:r>
            <a:r>
              <a:rPr lang="en-GB" sz="1400" dirty="0">
                <a:solidFill>
                  <a:srgbClr val="323232"/>
                </a:solidFill>
                <a:latin typeface="Century Gothic" panose="020B0502020202020204" pitchFamily="34" charset="0"/>
                <a:ea typeface="Calibri" panose="020F0502020204030204" pitchFamily="34" charset="0"/>
                <a:cs typeface="Times New Roman" panose="02020603050405020304" pitchFamily="18" charset="0"/>
              </a:rPr>
              <a:t>always keep the client in the loop</a:t>
            </a:r>
            <a:r>
              <a:rPr lang="en-US" sz="1400" dirty="0">
                <a:solidFill>
                  <a:srgbClr val="323232"/>
                </a:solidFill>
                <a:latin typeface="Century Gothic" panose="020B0502020202020204" pitchFamily="34" charset="0"/>
                <a:ea typeface="Calibri" panose="020F0502020204030204" pitchFamily="34" charset="0"/>
                <a:cs typeface="Times New Roman" panose="02020603050405020304" pitchFamily="18" charset="0"/>
              </a:rPr>
              <a:t> for feedback in order to create a new good media platform for her work as we worked on the </a:t>
            </a:r>
            <a:r>
              <a:rPr lang="en-US" sz="1400" dirty="0" smtClean="0">
                <a:solidFill>
                  <a:srgbClr val="323232"/>
                </a:solidFill>
                <a:latin typeface="Century Gothic" panose="020B0502020202020204" pitchFamily="34" charset="0"/>
                <a:ea typeface="Calibri" panose="020F0502020204030204" pitchFamily="34" charset="0"/>
                <a:cs typeface="Times New Roman" panose="02020603050405020304" pitchFamily="18" charset="0"/>
              </a:rPr>
              <a:t>#Get singing </a:t>
            </a:r>
            <a:r>
              <a:rPr lang="en-US" sz="1400" dirty="0">
                <a:solidFill>
                  <a:srgbClr val="323232"/>
                </a:solidFill>
                <a:latin typeface="Century Gothic" panose="020B0502020202020204" pitchFamily="34" charset="0"/>
                <a:ea typeface="Calibri" panose="020F0502020204030204" pitchFamily="34" charset="0"/>
                <a:cs typeface="Times New Roman" panose="02020603050405020304" pitchFamily="18" charset="0"/>
              </a:rPr>
              <a:t>campaign.</a:t>
            </a:r>
            <a:endParaRPr lang="en-US" dirty="0"/>
          </a:p>
        </p:txBody>
      </p:sp>
      <p:sp>
        <p:nvSpPr>
          <p:cNvPr id="8" name="Rectangle 7"/>
          <p:cNvSpPr/>
          <p:nvPr/>
        </p:nvSpPr>
        <p:spPr>
          <a:xfrm>
            <a:off x="5233639" y="5456381"/>
            <a:ext cx="6096000" cy="1244893"/>
          </a:xfrm>
          <a:prstGeom prst="rect">
            <a:avLst/>
          </a:prstGeom>
        </p:spPr>
        <p:txBody>
          <a:bodyPr>
            <a:spAutoFit/>
          </a:bodyPr>
          <a:lstStyle/>
          <a:p>
            <a:pPr lvl="0" algn="ctr">
              <a:lnSpc>
                <a:spcPct val="107000"/>
              </a:lnSpc>
              <a:spcAft>
                <a:spcPts val="800"/>
              </a:spcAft>
            </a:pPr>
            <a:r>
              <a:rPr lang="en-US" sz="1400" dirty="0">
                <a:solidFill>
                  <a:srgbClr val="323232"/>
                </a:solidFill>
                <a:latin typeface="Century Gothic" panose="020B0502020202020204" pitchFamily="34" charset="0"/>
                <a:ea typeface="Calibri" panose="020F0502020204030204" pitchFamily="34" charset="0"/>
                <a:cs typeface="Times New Roman" panose="02020603050405020304" pitchFamily="18" charset="0"/>
              </a:rPr>
              <a:t>We found that influencers were a great steppingstone to increase the engagement for this project although there were some issues in communication. At last, we managed to secure an influencer to promote the singing contest. Producing posters and brainstorming new ideas was much easier with the cooperation of everyone.</a:t>
            </a:r>
            <a:endParaRPr lang="en-US" sz="1400" dirty="0">
              <a:solidFill>
                <a:srgbClr val="323232"/>
              </a:solidFill>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83230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69365E2-1047-4A6F-9CBC-DF76AA1D7C4C}"/>
              </a:ext>
            </a:extLst>
          </p:cNvPr>
          <p:cNvSpPr txBox="1"/>
          <p:nvPr/>
        </p:nvSpPr>
        <p:spPr>
          <a:xfrm>
            <a:off x="914399" y="1300767"/>
            <a:ext cx="10363200" cy="923330"/>
          </a:xfrm>
          <a:prstGeom prst="rect">
            <a:avLst/>
          </a:prstGeom>
          <a:noFill/>
        </p:spPr>
        <p:txBody>
          <a:bodyPr wrap="square" rtlCol="0">
            <a:spAutoFit/>
          </a:bodyPr>
          <a:lstStyle/>
          <a:p>
            <a:pPr algn="ctr"/>
            <a:r>
              <a:rPr lang="en-ID" sz="5400" dirty="0">
                <a:latin typeface="Montserrat" panose="00000500000000000000" pitchFamily="50" charset="0"/>
              </a:rPr>
              <a:t>Budget</a:t>
            </a:r>
          </a:p>
        </p:txBody>
      </p:sp>
      <p:sp>
        <p:nvSpPr>
          <p:cNvPr id="28" name="Rectangle 27">
            <a:extLst>
              <a:ext uri="{FF2B5EF4-FFF2-40B4-BE49-F238E27FC236}">
                <a16:creationId xmlns:a16="http://schemas.microsoft.com/office/drawing/2014/main" id="{29BF43EB-D4A5-4EF1-BF8F-702F7E37186E}"/>
              </a:ext>
            </a:extLst>
          </p:cNvPr>
          <p:cNvSpPr/>
          <p:nvPr/>
        </p:nvSpPr>
        <p:spPr>
          <a:xfrm>
            <a:off x="11887696" y="1300768"/>
            <a:ext cx="166929" cy="4979829"/>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Rectangle 28">
            <a:extLst>
              <a:ext uri="{FF2B5EF4-FFF2-40B4-BE49-F238E27FC236}">
                <a16:creationId xmlns:a16="http://schemas.microsoft.com/office/drawing/2014/main" id="{C165D758-7C9C-42CD-83A6-F6B773B54125}"/>
              </a:ext>
            </a:extLst>
          </p:cNvPr>
          <p:cNvSpPr/>
          <p:nvPr/>
        </p:nvSpPr>
        <p:spPr>
          <a:xfrm>
            <a:off x="193679" y="1300767"/>
            <a:ext cx="166929" cy="4979829"/>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p:cNvSpPr/>
          <p:nvPr/>
        </p:nvSpPr>
        <p:spPr>
          <a:xfrm>
            <a:off x="2865635" y="3289839"/>
            <a:ext cx="6517033" cy="1001684"/>
          </a:xfrm>
          <a:prstGeom prst="rect">
            <a:avLst/>
          </a:prstGeom>
        </p:spPr>
        <p:txBody>
          <a:bodyPr wrap="square">
            <a:spAutoFit/>
          </a:bodyPr>
          <a:lstStyle/>
          <a:p>
            <a:pPr algn="ctr">
              <a:lnSpc>
                <a:spcPct val="107000"/>
              </a:lnSpc>
              <a:spcAft>
                <a:spcPts val="8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Influencer Fees = Rs 4000</a:t>
            </a:r>
          </a:p>
          <a:p>
            <a:pPr algn="ctr">
              <a:lnSpc>
                <a:spcPct val="107000"/>
              </a:lnSpc>
              <a:spcAft>
                <a:spcPts val="8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Social Media Boost = Rs 2000 </a:t>
            </a:r>
          </a:p>
          <a:p>
            <a:pPr algn="ctr">
              <a:lnSpc>
                <a:spcPct val="107000"/>
              </a:lnSpc>
              <a:spcAft>
                <a:spcPts val="800"/>
              </a:spcAft>
            </a:pPr>
            <a:r>
              <a:rPr lang="en-US" sz="1600" dirty="0">
                <a:latin typeface="Century Gothic" panose="020B0502020202020204" pitchFamily="34" charset="0"/>
                <a:ea typeface="Calibri" panose="020F0502020204030204" pitchFamily="34" charset="0"/>
                <a:cs typeface="Times New Roman" panose="02020603050405020304" pitchFamily="18" charset="0"/>
              </a:rPr>
              <a:t>*Budget = Rs 6000</a:t>
            </a:r>
          </a:p>
        </p:txBody>
      </p:sp>
      <p:sp>
        <p:nvSpPr>
          <p:cNvPr id="6" name="Rectangle 5">
            <a:extLst>
              <a:ext uri="{FF2B5EF4-FFF2-40B4-BE49-F238E27FC236}">
                <a16:creationId xmlns:a16="http://schemas.microsoft.com/office/drawing/2014/main" id="{3B218A84-F7B7-4A55-ABF8-D7E563B1FE09}"/>
              </a:ext>
            </a:extLst>
          </p:cNvPr>
          <p:cNvSpPr/>
          <p:nvPr/>
        </p:nvSpPr>
        <p:spPr>
          <a:xfrm>
            <a:off x="9342120" y="398228"/>
            <a:ext cx="2057400" cy="65700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p>
        </p:txBody>
      </p:sp>
    </p:spTree>
    <p:extLst>
      <p:ext uri="{BB962C8B-B14F-4D97-AF65-F5344CB8AC3E}">
        <p14:creationId xmlns:p14="http://schemas.microsoft.com/office/powerpoint/2010/main" val="17615010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00BAC5A-7B28-4B41-8C2A-69182A56EBB0}"/>
              </a:ext>
            </a:extLst>
          </p:cNvPr>
          <p:cNvSpPr/>
          <p:nvPr/>
        </p:nvSpPr>
        <p:spPr>
          <a:xfrm>
            <a:off x="9342120" y="371722"/>
            <a:ext cx="2057400" cy="65700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p>
        </p:txBody>
      </p:sp>
      <p:sp>
        <p:nvSpPr>
          <p:cNvPr id="45" name="Rectangle 44">
            <a:extLst>
              <a:ext uri="{FF2B5EF4-FFF2-40B4-BE49-F238E27FC236}">
                <a16:creationId xmlns:a16="http://schemas.microsoft.com/office/drawing/2014/main" id="{DA78A34B-A8D6-4837-9B97-EFE06B37949E}"/>
              </a:ext>
            </a:extLst>
          </p:cNvPr>
          <p:cNvSpPr/>
          <p:nvPr/>
        </p:nvSpPr>
        <p:spPr>
          <a:xfrm>
            <a:off x="4308282" y="807788"/>
            <a:ext cx="7526831" cy="1000784"/>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DBACDB18-63BC-499C-B8D0-C38608F81E12}"/>
              </a:ext>
            </a:extLst>
          </p:cNvPr>
          <p:cNvSpPr txBox="1"/>
          <p:nvPr/>
        </p:nvSpPr>
        <p:spPr>
          <a:xfrm>
            <a:off x="575785" y="2342382"/>
            <a:ext cx="6289798" cy="1754326"/>
          </a:xfrm>
          <a:prstGeom prst="rect">
            <a:avLst/>
          </a:prstGeom>
          <a:noFill/>
        </p:spPr>
        <p:txBody>
          <a:bodyPr wrap="square" rtlCol="0">
            <a:spAutoFit/>
          </a:bodyPr>
          <a:lstStyle/>
          <a:p>
            <a:r>
              <a:rPr lang="en-ID" sz="5400" dirty="0">
                <a:latin typeface="Montserrat" panose="00000500000000000000" pitchFamily="50" charset="0"/>
              </a:rPr>
              <a:t>Target</a:t>
            </a:r>
          </a:p>
          <a:p>
            <a:r>
              <a:rPr lang="en-ID" sz="5400" dirty="0">
                <a:latin typeface="Montserrat" panose="00000500000000000000" pitchFamily="50" charset="0"/>
              </a:rPr>
              <a:t>Audience</a:t>
            </a:r>
          </a:p>
        </p:txBody>
      </p:sp>
      <p:sp>
        <p:nvSpPr>
          <p:cNvPr id="19" name="Rectangle 18">
            <a:extLst>
              <a:ext uri="{FF2B5EF4-FFF2-40B4-BE49-F238E27FC236}">
                <a16:creationId xmlns:a16="http://schemas.microsoft.com/office/drawing/2014/main" id="{B5372BA9-7B8E-46EE-AE05-A9751201F830}"/>
              </a:ext>
            </a:extLst>
          </p:cNvPr>
          <p:cNvSpPr/>
          <p:nvPr/>
        </p:nvSpPr>
        <p:spPr>
          <a:xfrm>
            <a:off x="4968138" y="5043260"/>
            <a:ext cx="2015871" cy="141412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aramond" panose="02020404030301010803" pitchFamily="18" charset="0"/>
            </a:endParaRPr>
          </a:p>
        </p:txBody>
      </p:sp>
      <p:sp>
        <p:nvSpPr>
          <p:cNvPr id="20" name="Rectangle 19">
            <a:extLst>
              <a:ext uri="{FF2B5EF4-FFF2-40B4-BE49-F238E27FC236}">
                <a16:creationId xmlns:a16="http://schemas.microsoft.com/office/drawing/2014/main" id="{5291D3CC-9C9D-47CF-9E56-6690A57CACD1}"/>
              </a:ext>
            </a:extLst>
          </p:cNvPr>
          <p:cNvSpPr/>
          <p:nvPr/>
        </p:nvSpPr>
        <p:spPr>
          <a:xfrm>
            <a:off x="7164321" y="5043260"/>
            <a:ext cx="2010942" cy="141412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aramond" panose="02020404030301010803" pitchFamily="18" charset="0"/>
            </a:endParaRPr>
          </a:p>
        </p:txBody>
      </p:sp>
      <p:sp>
        <p:nvSpPr>
          <p:cNvPr id="21" name="Rectangle 20">
            <a:extLst>
              <a:ext uri="{FF2B5EF4-FFF2-40B4-BE49-F238E27FC236}">
                <a16:creationId xmlns:a16="http://schemas.microsoft.com/office/drawing/2014/main" id="{B6D8DD4F-5B96-4A89-B3A0-E3FA280F4A33}"/>
              </a:ext>
            </a:extLst>
          </p:cNvPr>
          <p:cNvSpPr/>
          <p:nvPr/>
        </p:nvSpPr>
        <p:spPr>
          <a:xfrm>
            <a:off x="9393479" y="5043260"/>
            <a:ext cx="2006041" cy="141412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aramond" panose="02020404030301010803" pitchFamily="18" charset="0"/>
            </a:endParaRPr>
          </a:p>
        </p:txBody>
      </p:sp>
      <p:sp>
        <p:nvSpPr>
          <p:cNvPr id="24" name="TextBox 23">
            <a:extLst>
              <a:ext uri="{FF2B5EF4-FFF2-40B4-BE49-F238E27FC236}">
                <a16:creationId xmlns:a16="http://schemas.microsoft.com/office/drawing/2014/main" id="{4166B5F2-2558-4FA0-A864-A39FD438637A}"/>
              </a:ext>
            </a:extLst>
          </p:cNvPr>
          <p:cNvSpPr txBox="1"/>
          <p:nvPr/>
        </p:nvSpPr>
        <p:spPr>
          <a:xfrm>
            <a:off x="5596971" y="5703712"/>
            <a:ext cx="736100" cy="369332"/>
          </a:xfrm>
          <a:prstGeom prst="rect">
            <a:avLst/>
          </a:prstGeom>
          <a:noFill/>
        </p:spPr>
        <p:txBody>
          <a:bodyPr wrap="none" rtlCol="0">
            <a:spAutoFit/>
          </a:bodyPr>
          <a:lstStyle/>
          <a:p>
            <a:pPr algn="ctr"/>
            <a:r>
              <a:rPr lang="en-US" dirty="0">
                <a:solidFill>
                  <a:schemeClr val="tx2"/>
                </a:solidFill>
                <a:latin typeface="Montserrat" panose="00000500000000000000" pitchFamily="50" charset="0"/>
                <a:ea typeface="Lato Light" panose="020F0502020204030203" pitchFamily="34" charset="0"/>
                <a:cs typeface="Lato Light" panose="020F0502020204030203" pitchFamily="34" charset="0"/>
              </a:rPr>
              <a:t>6-12</a:t>
            </a:r>
          </a:p>
        </p:txBody>
      </p:sp>
      <p:grpSp>
        <p:nvGrpSpPr>
          <p:cNvPr id="28" name="Group 27">
            <a:extLst>
              <a:ext uri="{FF2B5EF4-FFF2-40B4-BE49-F238E27FC236}">
                <a16:creationId xmlns:a16="http://schemas.microsoft.com/office/drawing/2014/main" id="{7074E187-F853-44A4-A6FE-0574286450A2}"/>
              </a:ext>
            </a:extLst>
          </p:cNvPr>
          <p:cNvGrpSpPr/>
          <p:nvPr/>
        </p:nvGrpSpPr>
        <p:grpSpPr>
          <a:xfrm>
            <a:off x="7971542" y="5258531"/>
            <a:ext cx="424574" cy="398446"/>
            <a:chOff x="3081338" y="1703388"/>
            <a:chExt cx="309563" cy="290513"/>
          </a:xfrm>
          <a:solidFill>
            <a:schemeClr val="accent1"/>
          </a:solidFill>
        </p:grpSpPr>
        <p:sp>
          <p:nvSpPr>
            <p:cNvPr id="36" name="Freeform 289">
              <a:extLst>
                <a:ext uri="{FF2B5EF4-FFF2-40B4-BE49-F238E27FC236}">
                  <a16:creationId xmlns:a16="http://schemas.microsoft.com/office/drawing/2014/main" id="{E7306F7F-CE81-47D7-9DE3-D6995028F4A4}"/>
                </a:ext>
              </a:extLst>
            </p:cNvPr>
            <p:cNvSpPr>
              <a:spLocks/>
            </p:cNvSpPr>
            <p:nvPr/>
          </p:nvSpPr>
          <p:spPr bwMode="auto">
            <a:xfrm>
              <a:off x="3154363" y="1703388"/>
              <a:ext cx="163513" cy="9525"/>
            </a:xfrm>
            <a:custGeom>
              <a:avLst/>
              <a:gdLst/>
              <a:ahLst/>
              <a:cxnLst>
                <a:cxn ang="0">
                  <a:pos x="70" y="4"/>
                </a:cxn>
                <a:cxn ang="0">
                  <a:pos x="72" y="2"/>
                </a:cxn>
                <a:cxn ang="0">
                  <a:pos x="70" y="0"/>
                </a:cxn>
                <a:cxn ang="0">
                  <a:pos x="2" y="0"/>
                </a:cxn>
                <a:cxn ang="0">
                  <a:pos x="0" y="2"/>
                </a:cxn>
                <a:cxn ang="0">
                  <a:pos x="2" y="4"/>
                </a:cxn>
                <a:cxn ang="0">
                  <a:pos x="70" y="4"/>
                </a:cxn>
              </a:cxnLst>
              <a:rect l="0" t="0" r="r" b="b"/>
              <a:pathLst>
                <a:path w="72" h="4">
                  <a:moveTo>
                    <a:pt x="70" y="4"/>
                  </a:moveTo>
                  <a:cubicBezTo>
                    <a:pt x="71" y="4"/>
                    <a:pt x="72" y="3"/>
                    <a:pt x="72" y="2"/>
                  </a:cubicBezTo>
                  <a:cubicBezTo>
                    <a:pt x="72" y="1"/>
                    <a:pt x="71" y="0"/>
                    <a:pt x="70" y="0"/>
                  </a:cubicBezTo>
                  <a:cubicBezTo>
                    <a:pt x="2" y="0"/>
                    <a:pt x="2" y="0"/>
                    <a:pt x="2" y="0"/>
                  </a:cubicBezTo>
                  <a:cubicBezTo>
                    <a:pt x="1" y="0"/>
                    <a:pt x="0" y="1"/>
                    <a:pt x="0" y="2"/>
                  </a:cubicBezTo>
                  <a:cubicBezTo>
                    <a:pt x="0" y="3"/>
                    <a:pt x="1" y="4"/>
                    <a:pt x="2" y="4"/>
                  </a:cubicBezTo>
                  <a:lnTo>
                    <a:pt x="70" y="4"/>
                  </a:ln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sp>
          <p:nvSpPr>
            <p:cNvPr id="37" name="Freeform 290">
              <a:extLst>
                <a:ext uri="{FF2B5EF4-FFF2-40B4-BE49-F238E27FC236}">
                  <a16:creationId xmlns:a16="http://schemas.microsoft.com/office/drawing/2014/main" id="{B5057B0D-6E28-4E12-829D-D91A30BD9749}"/>
                </a:ext>
              </a:extLst>
            </p:cNvPr>
            <p:cNvSpPr>
              <a:spLocks noEditPoints="1"/>
            </p:cNvSpPr>
            <p:nvPr/>
          </p:nvSpPr>
          <p:spPr bwMode="auto">
            <a:xfrm>
              <a:off x="3081338" y="1722438"/>
              <a:ext cx="309563" cy="227013"/>
            </a:xfrm>
            <a:custGeom>
              <a:avLst/>
              <a:gdLst/>
              <a:ahLst/>
              <a:cxnLst>
                <a:cxn ang="0">
                  <a:pos x="102" y="0"/>
                </a:cxn>
                <a:cxn ang="0">
                  <a:pos x="34" y="0"/>
                </a:cxn>
                <a:cxn ang="0">
                  <a:pos x="26" y="0"/>
                </a:cxn>
                <a:cxn ang="0">
                  <a:pos x="4" y="9"/>
                </a:cxn>
                <a:cxn ang="0">
                  <a:pos x="2" y="27"/>
                </a:cxn>
                <a:cxn ang="0">
                  <a:pos x="25" y="56"/>
                </a:cxn>
                <a:cxn ang="0">
                  <a:pos x="26" y="56"/>
                </a:cxn>
                <a:cxn ang="0">
                  <a:pos x="28" y="55"/>
                </a:cxn>
                <a:cxn ang="0">
                  <a:pos x="27" y="52"/>
                </a:cxn>
                <a:cxn ang="0">
                  <a:pos x="6" y="25"/>
                </a:cxn>
                <a:cxn ang="0">
                  <a:pos x="7" y="11"/>
                </a:cxn>
                <a:cxn ang="0">
                  <a:pos x="26" y="4"/>
                </a:cxn>
                <a:cxn ang="0">
                  <a:pos x="32" y="4"/>
                </a:cxn>
                <a:cxn ang="0">
                  <a:pos x="32" y="42"/>
                </a:cxn>
                <a:cxn ang="0">
                  <a:pos x="64" y="87"/>
                </a:cxn>
                <a:cxn ang="0">
                  <a:pos x="64" y="88"/>
                </a:cxn>
                <a:cxn ang="0">
                  <a:pos x="64" y="98"/>
                </a:cxn>
                <a:cxn ang="0">
                  <a:pos x="66" y="100"/>
                </a:cxn>
                <a:cxn ang="0">
                  <a:pos x="68" y="98"/>
                </a:cxn>
                <a:cxn ang="0">
                  <a:pos x="68" y="88"/>
                </a:cxn>
                <a:cxn ang="0">
                  <a:pos x="68" y="87"/>
                </a:cxn>
                <a:cxn ang="0">
                  <a:pos x="104" y="42"/>
                </a:cxn>
                <a:cxn ang="0">
                  <a:pos x="104" y="4"/>
                </a:cxn>
                <a:cxn ang="0">
                  <a:pos x="110" y="4"/>
                </a:cxn>
                <a:cxn ang="0">
                  <a:pos x="129" y="11"/>
                </a:cxn>
                <a:cxn ang="0">
                  <a:pos x="130" y="25"/>
                </a:cxn>
                <a:cxn ang="0">
                  <a:pos x="109" y="52"/>
                </a:cxn>
                <a:cxn ang="0">
                  <a:pos x="108" y="55"/>
                </a:cxn>
                <a:cxn ang="0">
                  <a:pos x="110" y="56"/>
                </a:cxn>
                <a:cxn ang="0">
                  <a:pos x="111" y="56"/>
                </a:cxn>
                <a:cxn ang="0">
                  <a:pos x="134" y="27"/>
                </a:cxn>
                <a:cxn ang="0">
                  <a:pos x="132" y="9"/>
                </a:cxn>
                <a:cxn ang="0">
                  <a:pos x="110" y="0"/>
                </a:cxn>
                <a:cxn ang="0">
                  <a:pos x="102" y="0"/>
                </a:cxn>
                <a:cxn ang="0">
                  <a:pos x="100" y="42"/>
                </a:cxn>
                <a:cxn ang="0">
                  <a:pos x="66" y="84"/>
                </a:cxn>
                <a:cxn ang="0">
                  <a:pos x="36" y="42"/>
                </a:cxn>
                <a:cxn ang="0">
                  <a:pos x="36" y="4"/>
                </a:cxn>
                <a:cxn ang="0">
                  <a:pos x="100" y="4"/>
                </a:cxn>
                <a:cxn ang="0">
                  <a:pos x="100" y="42"/>
                </a:cxn>
              </a:cxnLst>
              <a:rect l="0" t="0" r="r" b="b"/>
              <a:pathLst>
                <a:path w="136" h="100">
                  <a:moveTo>
                    <a:pt x="102" y="0"/>
                  </a:moveTo>
                  <a:cubicBezTo>
                    <a:pt x="34" y="0"/>
                    <a:pt x="34" y="0"/>
                    <a:pt x="34" y="0"/>
                  </a:cubicBezTo>
                  <a:cubicBezTo>
                    <a:pt x="26" y="0"/>
                    <a:pt x="26" y="0"/>
                    <a:pt x="26" y="0"/>
                  </a:cubicBezTo>
                  <a:cubicBezTo>
                    <a:pt x="13" y="0"/>
                    <a:pt x="7" y="5"/>
                    <a:pt x="4" y="9"/>
                  </a:cubicBezTo>
                  <a:cubicBezTo>
                    <a:pt x="0" y="13"/>
                    <a:pt x="0" y="20"/>
                    <a:pt x="2" y="27"/>
                  </a:cubicBezTo>
                  <a:cubicBezTo>
                    <a:pt x="6" y="37"/>
                    <a:pt x="17" y="50"/>
                    <a:pt x="25" y="56"/>
                  </a:cubicBezTo>
                  <a:cubicBezTo>
                    <a:pt x="25" y="56"/>
                    <a:pt x="26" y="56"/>
                    <a:pt x="26" y="56"/>
                  </a:cubicBezTo>
                  <a:cubicBezTo>
                    <a:pt x="27" y="56"/>
                    <a:pt x="27" y="56"/>
                    <a:pt x="28" y="55"/>
                  </a:cubicBezTo>
                  <a:cubicBezTo>
                    <a:pt x="28" y="54"/>
                    <a:pt x="28" y="53"/>
                    <a:pt x="27" y="52"/>
                  </a:cubicBezTo>
                  <a:cubicBezTo>
                    <a:pt x="21" y="47"/>
                    <a:pt x="9" y="35"/>
                    <a:pt x="6" y="25"/>
                  </a:cubicBezTo>
                  <a:cubicBezTo>
                    <a:pt x="4" y="20"/>
                    <a:pt x="4" y="15"/>
                    <a:pt x="7" y="11"/>
                  </a:cubicBezTo>
                  <a:cubicBezTo>
                    <a:pt x="10" y="6"/>
                    <a:pt x="17" y="4"/>
                    <a:pt x="26" y="4"/>
                  </a:cubicBezTo>
                  <a:cubicBezTo>
                    <a:pt x="32" y="4"/>
                    <a:pt x="32" y="4"/>
                    <a:pt x="32" y="4"/>
                  </a:cubicBezTo>
                  <a:cubicBezTo>
                    <a:pt x="32" y="42"/>
                    <a:pt x="32" y="42"/>
                    <a:pt x="32" y="42"/>
                  </a:cubicBezTo>
                  <a:cubicBezTo>
                    <a:pt x="32" y="69"/>
                    <a:pt x="59" y="84"/>
                    <a:pt x="64" y="87"/>
                  </a:cubicBezTo>
                  <a:cubicBezTo>
                    <a:pt x="64" y="88"/>
                    <a:pt x="64" y="88"/>
                    <a:pt x="64" y="88"/>
                  </a:cubicBezTo>
                  <a:cubicBezTo>
                    <a:pt x="64" y="98"/>
                    <a:pt x="64" y="98"/>
                    <a:pt x="64" y="98"/>
                  </a:cubicBezTo>
                  <a:cubicBezTo>
                    <a:pt x="64" y="99"/>
                    <a:pt x="65" y="100"/>
                    <a:pt x="66" y="100"/>
                  </a:cubicBezTo>
                  <a:cubicBezTo>
                    <a:pt x="67" y="100"/>
                    <a:pt x="68" y="99"/>
                    <a:pt x="68" y="98"/>
                  </a:cubicBezTo>
                  <a:cubicBezTo>
                    <a:pt x="68" y="88"/>
                    <a:pt x="68" y="88"/>
                    <a:pt x="68" y="88"/>
                  </a:cubicBezTo>
                  <a:cubicBezTo>
                    <a:pt x="68" y="88"/>
                    <a:pt x="68" y="88"/>
                    <a:pt x="68" y="87"/>
                  </a:cubicBezTo>
                  <a:cubicBezTo>
                    <a:pt x="74" y="84"/>
                    <a:pt x="104" y="69"/>
                    <a:pt x="104" y="42"/>
                  </a:cubicBezTo>
                  <a:cubicBezTo>
                    <a:pt x="104" y="4"/>
                    <a:pt x="104" y="4"/>
                    <a:pt x="104" y="4"/>
                  </a:cubicBezTo>
                  <a:cubicBezTo>
                    <a:pt x="110" y="4"/>
                    <a:pt x="110" y="4"/>
                    <a:pt x="110" y="4"/>
                  </a:cubicBezTo>
                  <a:cubicBezTo>
                    <a:pt x="119" y="4"/>
                    <a:pt x="126" y="6"/>
                    <a:pt x="129" y="11"/>
                  </a:cubicBezTo>
                  <a:cubicBezTo>
                    <a:pt x="132" y="15"/>
                    <a:pt x="132" y="20"/>
                    <a:pt x="130" y="25"/>
                  </a:cubicBezTo>
                  <a:cubicBezTo>
                    <a:pt x="128" y="33"/>
                    <a:pt x="115" y="48"/>
                    <a:pt x="109" y="52"/>
                  </a:cubicBezTo>
                  <a:cubicBezTo>
                    <a:pt x="108" y="53"/>
                    <a:pt x="108" y="54"/>
                    <a:pt x="108" y="55"/>
                  </a:cubicBezTo>
                  <a:cubicBezTo>
                    <a:pt x="109" y="56"/>
                    <a:pt x="109" y="56"/>
                    <a:pt x="110" y="56"/>
                  </a:cubicBezTo>
                  <a:cubicBezTo>
                    <a:pt x="110" y="56"/>
                    <a:pt x="111" y="56"/>
                    <a:pt x="111" y="56"/>
                  </a:cubicBezTo>
                  <a:cubicBezTo>
                    <a:pt x="118" y="50"/>
                    <a:pt x="131" y="35"/>
                    <a:pt x="134" y="27"/>
                  </a:cubicBezTo>
                  <a:cubicBezTo>
                    <a:pt x="136" y="20"/>
                    <a:pt x="136" y="13"/>
                    <a:pt x="132" y="9"/>
                  </a:cubicBezTo>
                  <a:cubicBezTo>
                    <a:pt x="129" y="5"/>
                    <a:pt x="123" y="0"/>
                    <a:pt x="110" y="0"/>
                  </a:cubicBezTo>
                  <a:lnTo>
                    <a:pt x="102" y="0"/>
                  </a:lnTo>
                  <a:close/>
                  <a:moveTo>
                    <a:pt x="100" y="42"/>
                  </a:moveTo>
                  <a:cubicBezTo>
                    <a:pt x="100" y="66"/>
                    <a:pt x="71" y="81"/>
                    <a:pt x="66" y="84"/>
                  </a:cubicBezTo>
                  <a:cubicBezTo>
                    <a:pt x="61" y="81"/>
                    <a:pt x="36" y="66"/>
                    <a:pt x="36" y="42"/>
                  </a:cubicBezTo>
                  <a:cubicBezTo>
                    <a:pt x="36" y="4"/>
                    <a:pt x="36" y="4"/>
                    <a:pt x="36" y="4"/>
                  </a:cubicBezTo>
                  <a:cubicBezTo>
                    <a:pt x="100" y="4"/>
                    <a:pt x="100" y="4"/>
                    <a:pt x="100" y="4"/>
                  </a:cubicBezTo>
                  <a:lnTo>
                    <a:pt x="100" y="42"/>
                  </a:ln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sp>
          <p:nvSpPr>
            <p:cNvPr id="38" name="Freeform 291">
              <a:extLst>
                <a:ext uri="{FF2B5EF4-FFF2-40B4-BE49-F238E27FC236}">
                  <a16:creationId xmlns:a16="http://schemas.microsoft.com/office/drawing/2014/main" id="{9F0D4289-C5FE-40E3-81C3-546A440E7A21}"/>
                </a:ext>
              </a:extLst>
            </p:cNvPr>
            <p:cNvSpPr>
              <a:spLocks noEditPoints="1"/>
            </p:cNvSpPr>
            <p:nvPr/>
          </p:nvSpPr>
          <p:spPr bwMode="auto">
            <a:xfrm>
              <a:off x="3163888" y="1957388"/>
              <a:ext cx="134938" cy="36513"/>
            </a:xfrm>
            <a:custGeom>
              <a:avLst/>
              <a:gdLst/>
              <a:ahLst/>
              <a:cxnLst>
                <a:cxn ang="0">
                  <a:pos x="8" y="0"/>
                </a:cxn>
                <a:cxn ang="0">
                  <a:pos x="0" y="8"/>
                </a:cxn>
                <a:cxn ang="0">
                  <a:pos x="0" y="14"/>
                </a:cxn>
                <a:cxn ang="0">
                  <a:pos x="2" y="16"/>
                </a:cxn>
                <a:cxn ang="0">
                  <a:pos x="58" y="16"/>
                </a:cxn>
                <a:cxn ang="0">
                  <a:pos x="60" y="14"/>
                </a:cxn>
                <a:cxn ang="0">
                  <a:pos x="60" y="8"/>
                </a:cxn>
                <a:cxn ang="0">
                  <a:pos x="52" y="0"/>
                </a:cxn>
                <a:cxn ang="0">
                  <a:pos x="8" y="0"/>
                </a:cxn>
                <a:cxn ang="0">
                  <a:pos x="56" y="8"/>
                </a:cxn>
                <a:cxn ang="0">
                  <a:pos x="56" y="12"/>
                </a:cxn>
                <a:cxn ang="0">
                  <a:pos x="4" y="12"/>
                </a:cxn>
                <a:cxn ang="0">
                  <a:pos x="4" y="8"/>
                </a:cxn>
                <a:cxn ang="0">
                  <a:pos x="8" y="4"/>
                </a:cxn>
                <a:cxn ang="0">
                  <a:pos x="52" y="4"/>
                </a:cxn>
                <a:cxn ang="0">
                  <a:pos x="56" y="8"/>
                </a:cxn>
              </a:cxnLst>
              <a:rect l="0" t="0" r="r" b="b"/>
              <a:pathLst>
                <a:path w="60" h="16">
                  <a:moveTo>
                    <a:pt x="8" y="0"/>
                  </a:moveTo>
                  <a:cubicBezTo>
                    <a:pt x="3" y="0"/>
                    <a:pt x="0" y="3"/>
                    <a:pt x="0" y="8"/>
                  </a:cubicBezTo>
                  <a:cubicBezTo>
                    <a:pt x="0" y="14"/>
                    <a:pt x="0" y="14"/>
                    <a:pt x="0" y="14"/>
                  </a:cubicBezTo>
                  <a:cubicBezTo>
                    <a:pt x="0" y="15"/>
                    <a:pt x="1" y="16"/>
                    <a:pt x="2" y="16"/>
                  </a:cubicBezTo>
                  <a:cubicBezTo>
                    <a:pt x="58" y="16"/>
                    <a:pt x="58" y="16"/>
                    <a:pt x="58" y="16"/>
                  </a:cubicBezTo>
                  <a:cubicBezTo>
                    <a:pt x="59" y="16"/>
                    <a:pt x="60" y="15"/>
                    <a:pt x="60" y="14"/>
                  </a:cubicBezTo>
                  <a:cubicBezTo>
                    <a:pt x="60" y="8"/>
                    <a:pt x="60" y="8"/>
                    <a:pt x="60" y="8"/>
                  </a:cubicBezTo>
                  <a:cubicBezTo>
                    <a:pt x="60" y="4"/>
                    <a:pt x="56" y="0"/>
                    <a:pt x="52" y="0"/>
                  </a:cubicBezTo>
                  <a:lnTo>
                    <a:pt x="8" y="0"/>
                  </a:lnTo>
                  <a:close/>
                  <a:moveTo>
                    <a:pt x="56" y="8"/>
                  </a:moveTo>
                  <a:cubicBezTo>
                    <a:pt x="56" y="12"/>
                    <a:pt x="56" y="12"/>
                    <a:pt x="56" y="12"/>
                  </a:cubicBezTo>
                  <a:cubicBezTo>
                    <a:pt x="4" y="12"/>
                    <a:pt x="4" y="12"/>
                    <a:pt x="4" y="12"/>
                  </a:cubicBezTo>
                  <a:cubicBezTo>
                    <a:pt x="4" y="8"/>
                    <a:pt x="4" y="8"/>
                    <a:pt x="4" y="8"/>
                  </a:cubicBezTo>
                  <a:cubicBezTo>
                    <a:pt x="4" y="6"/>
                    <a:pt x="6" y="4"/>
                    <a:pt x="8" y="4"/>
                  </a:cubicBezTo>
                  <a:cubicBezTo>
                    <a:pt x="52" y="4"/>
                    <a:pt x="52" y="4"/>
                    <a:pt x="52" y="4"/>
                  </a:cubicBezTo>
                  <a:cubicBezTo>
                    <a:pt x="54" y="4"/>
                    <a:pt x="56" y="6"/>
                    <a:pt x="56" y="8"/>
                  </a:cubicBez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grpSp>
      <p:grpSp>
        <p:nvGrpSpPr>
          <p:cNvPr id="29" name="Group 28">
            <a:extLst>
              <a:ext uri="{FF2B5EF4-FFF2-40B4-BE49-F238E27FC236}">
                <a16:creationId xmlns:a16="http://schemas.microsoft.com/office/drawing/2014/main" id="{5855F08D-D500-4173-9E05-999FE8C61BCB}"/>
              </a:ext>
            </a:extLst>
          </p:cNvPr>
          <p:cNvGrpSpPr/>
          <p:nvPr/>
        </p:nvGrpSpPr>
        <p:grpSpPr>
          <a:xfrm>
            <a:off x="5794104" y="5212608"/>
            <a:ext cx="341834" cy="398446"/>
            <a:chOff x="3689351" y="1703388"/>
            <a:chExt cx="249237" cy="290513"/>
          </a:xfrm>
          <a:solidFill>
            <a:schemeClr val="accent1"/>
          </a:solidFill>
        </p:grpSpPr>
        <p:sp>
          <p:nvSpPr>
            <p:cNvPr id="33" name="Freeform 292">
              <a:extLst>
                <a:ext uri="{FF2B5EF4-FFF2-40B4-BE49-F238E27FC236}">
                  <a16:creationId xmlns:a16="http://schemas.microsoft.com/office/drawing/2014/main" id="{05C8B7C8-2201-42BC-BBE4-E2E63E5586F4}"/>
                </a:ext>
              </a:extLst>
            </p:cNvPr>
            <p:cNvSpPr>
              <a:spLocks noEditPoints="1"/>
            </p:cNvSpPr>
            <p:nvPr/>
          </p:nvSpPr>
          <p:spPr bwMode="auto">
            <a:xfrm>
              <a:off x="3708401" y="1712913"/>
              <a:ext cx="127000" cy="163513"/>
            </a:xfrm>
            <a:custGeom>
              <a:avLst/>
              <a:gdLst/>
              <a:ahLst/>
              <a:cxnLst>
                <a:cxn ang="0">
                  <a:pos x="46" y="0"/>
                </a:cxn>
                <a:cxn ang="0">
                  <a:pos x="2" y="0"/>
                </a:cxn>
                <a:cxn ang="0">
                  <a:pos x="0" y="2"/>
                </a:cxn>
                <a:cxn ang="0">
                  <a:pos x="0" y="62"/>
                </a:cxn>
                <a:cxn ang="0">
                  <a:pos x="2" y="64"/>
                </a:cxn>
                <a:cxn ang="0">
                  <a:pos x="46" y="64"/>
                </a:cxn>
                <a:cxn ang="0">
                  <a:pos x="52" y="70"/>
                </a:cxn>
                <a:cxn ang="0">
                  <a:pos x="54" y="72"/>
                </a:cxn>
                <a:cxn ang="0">
                  <a:pos x="56" y="70"/>
                </a:cxn>
                <a:cxn ang="0">
                  <a:pos x="56" y="10"/>
                </a:cxn>
                <a:cxn ang="0">
                  <a:pos x="46" y="0"/>
                </a:cxn>
                <a:cxn ang="0">
                  <a:pos x="52" y="62"/>
                </a:cxn>
                <a:cxn ang="0">
                  <a:pos x="46" y="60"/>
                </a:cxn>
                <a:cxn ang="0">
                  <a:pos x="4" y="60"/>
                </a:cxn>
                <a:cxn ang="0">
                  <a:pos x="4" y="4"/>
                </a:cxn>
                <a:cxn ang="0">
                  <a:pos x="46" y="4"/>
                </a:cxn>
                <a:cxn ang="0">
                  <a:pos x="52" y="10"/>
                </a:cxn>
                <a:cxn ang="0">
                  <a:pos x="52" y="62"/>
                </a:cxn>
              </a:cxnLst>
              <a:rect l="0" t="0" r="r" b="b"/>
              <a:pathLst>
                <a:path w="56" h="72">
                  <a:moveTo>
                    <a:pt x="46" y="0"/>
                  </a:moveTo>
                  <a:cubicBezTo>
                    <a:pt x="2" y="0"/>
                    <a:pt x="2" y="0"/>
                    <a:pt x="2" y="0"/>
                  </a:cubicBezTo>
                  <a:cubicBezTo>
                    <a:pt x="1" y="0"/>
                    <a:pt x="0" y="1"/>
                    <a:pt x="0" y="2"/>
                  </a:cubicBezTo>
                  <a:cubicBezTo>
                    <a:pt x="0" y="62"/>
                    <a:pt x="0" y="62"/>
                    <a:pt x="0" y="62"/>
                  </a:cubicBezTo>
                  <a:cubicBezTo>
                    <a:pt x="0" y="63"/>
                    <a:pt x="1" y="64"/>
                    <a:pt x="2" y="64"/>
                  </a:cubicBezTo>
                  <a:cubicBezTo>
                    <a:pt x="46" y="64"/>
                    <a:pt x="46" y="64"/>
                    <a:pt x="46" y="64"/>
                  </a:cubicBezTo>
                  <a:cubicBezTo>
                    <a:pt x="47" y="64"/>
                    <a:pt x="52" y="64"/>
                    <a:pt x="52" y="70"/>
                  </a:cubicBezTo>
                  <a:cubicBezTo>
                    <a:pt x="52" y="71"/>
                    <a:pt x="53" y="72"/>
                    <a:pt x="54" y="72"/>
                  </a:cubicBezTo>
                  <a:cubicBezTo>
                    <a:pt x="55" y="72"/>
                    <a:pt x="56" y="71"/>
                    <a:pt x="56" y="70"/>
                  </a:cubicBezTo>
                  <a:cubicBezTo>
                    <a:pt x="56" y="10"/>
                    <a:pt x="56" y="10"/>
                    <a:pt x="56" y="10"/>
                  </a:cubicBezTo>
                  <a:cubicBezTo>
                    <a:pt x="56" y="7"/>
                    <a:pt x="54" y="0"/>
                    <a:pt x="46" y="0"/>
                  </a:cubicBezTo>
                  <a:close/>
                  <a:moveTo>
                    <a:pt x="52" y="62"/>
                  </a:moveTo>
                  <a:cubicBezTo>
                    <a:pt x="50" y="60"/>
                    <a:pt x="48" y="60"/>
                    <a:pt x="46" y="60"/>
                  </a:cubicBezTo>
                  <a:cubicBezTo>
                    <a:pt x="4" y="60"/>
                    <a:pt x="4" y="60"/>
                    <a:pt x="4" y="60"/>
                  </a:cubicBezTo>
                  <a:cubicBezTo>
                    <a:pt x="4" y="4"/>
                    <a:pt x="4" y="4"/>
                    <a:pt x="4" y="4"/>
                  </a:cubicBezTo>
                  <a:cubicBezTo>
                    <a:pt x="46" y="4"/>
                    <a:pt x="46" y="4"/>
                    <a:pt x="46" y="4"/>
                  </a:cubicBezTo>
                  <a:cubicBezTo>
                    <a:pt x="52" y="4"/>
                    <a:pt x="52" y="9"/>
                    <a:pt x="52" y="10"/>
                  </a:cubicBezTo>
                  <a:lnTo>
                    <a:pt x="52" y="62"/>
                  </a:ln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sp>
          <p:nvSpPr>
            <p:cNvPr id="34" name="Freeform 293">
              <a:extLst>
                <a:ext uri="{FF2B5EF4-FFF2-40B4-BE49-F238E27FC236}">
                  <a16:creationId xmlns:a16="http://schemas.microsoft.com/office/drawing/2014/main" id="{A66BAE22-DF66-40DD-BE7B-BDD7FB945F35}"/>
                </a:ext>
              </a:extLst>
            </p:cNvPr>
            <p:cNvSpPr>
              <a:spLocks/>
            </p:cNvSpPr>
            <p:nvPr/>
          </p:nvSpPr>
          <p:spPr bwMode="auto">
            <a:xfrm>
              <a:off x="3779838" y="1739900"/>
              <a:ext cx="158750" cy="163513"/>
            </a:xfrm>
            <a:custGeom>
              <a:avLst/>
              <a:gdLst/>
              <a:ahLst/>
              <a:cxnLst>
                <a:cxn ang="0">
                  <a:pos x="65" y="68"/>
                </a:cxn>
                <a:cxn ang="0">
                  <a:pos x="10" y="68"/>
                </a:cxn>
                <a:cxn ang="0">
                  <a:pos x="5" y="66"/>
                </a:cxn>
                <a:cxn ang="0">
                  <a:pos x="4" y="62"/>
                </a:cxn>
                <a:cxn ang="0">
                  <a:pos x="2" y="60"/>
                </a:cxn>
                <a:cxn ang="0">
                  <a:pos x="0" y="62"/>
                </a:cxn>
                <a:cxn ang="0">
                  <a:pos x="3" y="69"/>
                </a:cxn>
                <a:cxn ang="0">
                  <a:pos x="10" y="72"/>
                </a:cxn>
                <a:cxn ang="0">
                  <a:pos x="10" y="72"/>
                </a:cxn>
                <a:cxn ang="0">
                  <a:pos x="65" y="72"/>
                </a:cxn>
                <a:cxn ang="0">
                  <a:pos x="69" y="70"/>
                </a:cxn>
                <a:cxn ang="0">
                  <a:pos x="70" y="66"/>
                </a:cxn>
                <a:cxn ang="0">
                  <a:pos x="52" y="38"/>
                </a:cxn>
                <a:cxn ang="0">
                  <a:pos x="70" y="6"/>
                </a:cxn>
                <a:cxn ang="0">
                  <a:pos x="69" y="2"/>
                </a:cxn>
                <a:cxn ang="0">
                  <a:pos x="65" y="0"/>
                </a:cxn>
                <a:cxn ang="0">
                  <a:pos x="30" y="0"/>
                </a:cxn>
                <a:cxn ang="0">
                  <a:pos x="28" y="2"/>
                </a:cxn>
                <a:cxn ang="0">
                  <a:pos x="30" y="4"/>
                </a:cxn>
                <a:cxn ang="0">
                  <a:pos x="65" y="4"/>
                </a:cxn>
                <a:cxn ang="0">
                  <a:pos x="66" y="4"/>
                </a:cxn>
                <a:cxn ang="0">
                  <a:pos x="66" y="5"/>
                </a:cxn>
                <a:cxn ang="0">
                  <a:pos x="48" y="37"/>
                </a:cxn>
                <a:cxn ang="0">
                  <a:pos x="48" y="39"/>
                </a:cxn>
                <a:cxn ang="0">
                  <a:pos x="66" y="67"/>
                </a:cxn>
                <a:cxn ang="0">
                  <a:pos x="66" y="68"/>
                </a:cxn>
                <a:cxn ang="0">
                  <a:pos x="65" y="68"/>
                </a:cxn>
              </a:cxnLst>
              <a:rect l="0" t="0" r="r" b="b"/>
              <a:pathLst>
                <a:path w="70" h="72">
                  <a:moveTo>
                    <a:pt x="65" y="68"/>
                  </a:moveTo>
                  <a:cubicBezTo>
                    <a:pt x="10" y="68"/>
                    <a:pt x="10" y="68"/>
                    <a:pt x="10" y="68"/>
                  </a:cubicBezTo>
                  <a:cubicBezTo>
                    <a:pt x="10" y="68"/>
                    <a:pt x="7" y="68"/>
                    <a:pt x="5" y="66"/>
                  </a:cubicBezTo>
                  <a:cubicBezTo>
                    <a:pt x="4" y="65"/>
                    <a:pt x="4" y="64"/>
                    <a:pt x="4" y="62"/>
                  </a:cubicBezTo>
                  <a:cubicBezTo>
                    <a:pt x="4" y="61"/>
                    <a:pt x="3" y="60"/>
                    <a:pt x="2" y="60"/>
                  </a:cubicBezTo>
                  <a:cubicBezTo>
                    <a:pt x="1" y="60"/>
                    <a:pt x="0" y="61"/>
                    <a:pt x="0" y="62"/>
                  </a:cubicBezTo>
                  <a:cubicBezTo>
                    <a:pt x="0" y="65"/>
                    <a:pt x="1" y="67"/>
                    <a:pt x="3" y="69"/>
                  </a:cubicBezTo>
                  <a:cubicBezTo>
                    <a:pt x="5" y="72"/>
                    <a:pt x="9" y="72"/>
                    <a:pt x="10" y="72"/>
                  </a:cubicBezTo>
                  <a:cubicBezTo>
                    <a:pt x="10" y="72"/>
                    <a:pt x="10" y="72"/>
                    <a:pt x="10" y="72"/>
                  </a:cubicBezTo>
                  <a:cubicBezTo>
                    <a:pt x="65" y="72"/>
                    <a:pt x="65" y="72"/>
                    <a:pt x="65" y="72"/>
                  </a:cubicBezTo>
                  <a:cubicBezTo>
                    <a:pt x="67" y="72"/>
                    <a:pt x="68" y="71"/>
                    <a:pt x="69" y="70"/>
                  </a:cubicBezTo>
                  <a:cubicBezTo>
                    <a:pt x="70" y="69"/>
                    <a:pt x="70" y="67"/>
                    <a:pt x="70" y="66"/>
                  </a:cubicBezTo>
                  <a:cubicBezTo>
                    <a:pt x="68" y="58"/>
                    <a:pt x="56" y="42"/>
                    <a:pt x="52" y="38"/>
                  </a:cubicBezTo>
                  <a:cubicBezTo>
                    <a:pt x="55" y="33"/>
                    <a:pt x="68" y="14"/>
                    <a:pt x="70" y="6"/>
                  </a:cubicBezTo>
                  <a:cubicBezTo>
                    <a:pt x="70" y="5"/>
                    <a:pt x="70" y="3"/>
                    <a:pt x="69" y="2"/>
                  </a:cubicBezTo>
                  <a:cubicBezTo>
                    <a:pt x="68" y="1"/>
                    <a:pt x="67" y="0"/>
                    <a:pt x="65" y="0"/>
                  </a:cubicBezTo>
                  <a:cubicBezTo>
                    <a:pt x="30" y="0"/>
                    <a:pt x="30" y="0"/>
                    <a:pt x="30" y="0"/>
                  </a:cubicBezTo>
                  <a:cubicBezTo>
                    <a:pt x="29" y="0"/>
                    <a:pt x="28" y="1"/>
                    <a:pt x="28" y="2"/>
                  </a:cubicBezTo>
                  <a:cubicBezTo>
                    <a:pt x="28" y="3"/>
                    <a:pt x="29" y="4"/>
                    <a:pt x="30" y="4"/>
                  </a:cubicBezTo>
                  <a:cubicBezTo>
                    <a:pt x="65" y="4"/>
                    <a:pt x="65" y="4"/>
                    <a:pt x="65" y="4"/>
                  </a:cubicBezTo>
                  <a:cubicBezTo>
                    <a:pt x="66" y="4"/>
                    <a:pt x="66" y="4"/>
                    <a:pt x="66" y="4"/>
                  </a:cubicBezTo>
                  <a:cubicBezTo>
                    <a:pt x="66" y="4"/>
                    <a:pt x="66" y="5"/>
                    <a:pt x="66" y="5"/>
                  </a:cubicBezTo>
                  <a:cubicBezTo>
                    <a:pt x="64" y="13"/>
                    <a:pt x="48" y="36"/>
                    <a:pt x="48" y="37"/>
                  </a:cubicBezTo>
                  <a:cubicBezTo>
                    <a:pt x="48" y="37"/>
                    <a:pt x="48" y="38"/>
                    <a:pt x="48" y="39"/>
                  </a:cubicBezTo>
                  <a:cubicBezTo>
                    <a:pt x="48" y="39"/>
                    <a:pt x="64" y="59"/>
                    <a:pt x="66" y="67"/>
                  </a:cubicBezTo>
                  <a:cubicBezTo>
                    <a:pt x="66" y="67"/>
                    <a:pt x="66" y="68"/>
                    <a:pt x="66" y="68"/>
                  </a:cubicBezTo>
                  <a:cubicBezTo>
                    <a:pt x="66" y="68"/>
                    <a:pt x="66" y="68"/>
                    <a:pt x="65" y="68"/>
                  </a:cubicBez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sp>
          <p:nvSpPr>
            <p:cNvPr id="35" name="Freeform 294">
              <a:extLst>
                <a:ext uri="{FF2B5EF4-FFF2-40B4-BE49-F238E27FC236}">
                  <a16:creationId xmlns:a16="http://schemas.microsoft.com/office/drawing/2014/main" id="{93D19B41-9F8C-4C74-AC78-0F9374336E8A}"/>
                </a:ext>
              </a:extLst>
            </p:cNvPr>
            <p:cNvSpPr>
              <a:spLocks/>
            </p:cNvSpPr>
            <p:nvPr/>
          </p:nvSpPr>
          <p:spPr bwMode="auto">
            <a:xfrm>
              <a:off x="3689351" y="1703388"/>
              <a:ext cx="9525" cy="290513"/>
            </a:xfrm>
            <a:custGeom>
              <a:avLst/>
              <a:gdLst/>
              <a:ahLst/>
              <a:cxnLst>
                <a:cxn ang="0">
                  <a:pos x="4" y="126"/>
                </a:cxn>
                <a:cxn ang="0">
                  <a:pos x="4" y="2"/>
                </a:cxn>
                <a:cxn ang="0">
                  <a:pos x="2" y="0"/>
                </a:cxn>
                <a:cxn ang="0">
                  <a:pos x="0" y="2"/>
                </a:cxn>
                <a:cxn ang="0">
                  <a:pos x="0" y="126"/>
                </a:cxn>
                <a:cxn ang="0">
                  <a:pos x="2" y="128"/>
                </a:cxn>
                <a:cxn ang="0">
                  <a:pos x="4" y="126"/>
                </a:cxn>
              </a:cxnLst>
              <a:rect l="0" t="0" r="r" b="b"/>
              <a:pathLst>
                <a:path w="4" h="128">
                  <a:moveTo>
                    <a:pt x="4" y="126"/>
                  </a:moveTo>
                  <a:cubicBezTo>
                    <a:pt x="4" y="2"/>
                    <a:pt x="4" y="2"/>
                    <a:pt x="4" y="2"/>
                  </a:cubicBezTo>
                  <a:cubicBezTo>
                    <a:pt x="4" y="1"/>
                    <a:pt x="3" y="0"/>
                    <a:pt x="2" y="0"/>
                  </a:cubicBezTo>
                  <a:cubicBezTo>
                    <a:pt x="1" y="0"/>
                    <a:pt x="0" y="1"/>
                    <a:pt x="0" y="2"/>
                  </a:cubicBezTo>
                  <a:cubicBezTo>
                    <a:pt x="0" y="126"/>
                    <a:pt x="0" y="126"/>
                    <a:pt x="0" y="126"/>
                  </a:cubicBezTo>
                  <a:cubicBezTo>
                    <a:pt x="0" y="127"/>
                    <a:pt x="1" y="128"/>
                    <a:pt x="2" y="128"/>
                  </a:cubicBezTo>
                  <a:cubicBezTo>
                    <a:pt x="3" y="128"/>
                    <a:pt x="4" y="127"/>
                    <a:pt x="4" y="126"/>
                  </a:cubicBez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grpSp>
      <p:grpSp>
        <p:nvGrpSpPr>
          <p:cNvPr id="30" name="Group 29">
            <a:extLst>
              <a:ext uri="{FF2B5EF4-FFF2-40B4-BE49-F238E27FC236}">
                <a16:creationId xmlns:a16="http://schemas.microsoft.com/office/drawing/2014/main" id="{6925D143-8509-4B04-BEF4-044AC6D79C9D}"/>
              </a:ext>
            </a:extLst>
          </p:cNvPr>
          <p:cNvGrpSpPr/>
          <p:nvPr/>
        </p:nvGrpSpPr>
        <p:grpSpPr>
          <a:xfrm>
            <a:off x="10239192" y="5193746"/>
            <a:ext cx="314613" cy="436169"/>
            <a:chOff x="3589338" y="2649538"/>
            <a:chExt cx="209550" cy="290513"/>
          </a:xfrm>
          <a:solidFill>
            <a:schemeClr val="accent1"/>
          </a:solidFill>
        </p:grpSpPr>
        <p:sp>
          <p:nvSpPr>
            <p:cNvPr id="31" name="Freeform 321">
              <a:extLst>
                <a:ext uri="{FF2B5EF4-FFF2-40B4-BE49-F238E27FC236}">
                  <a16:creationId xmlns:a16="http://schemas.microsoft.com/office/drawing/2014/main" id="{3FE8CF08-F985-4D0C-8E47-A793668A66EA}"/>
                </a:ext>
              </a:extLst>
            </p:cNvPr>
            <p:cNvSpPr>
              <a:spLocks noEditPoints="1"/>
            </p:cNvSpPr>
            <p:nvPr/>
          </p:nvSpPr>
          <p:spPr bwMode="auto">
            <a:xfrm>
              <a:off x="3679826" y="2649538"/>
              <a:ext cx="28575" cy="53975"/>
            </a:xfrm>
            <a:custGeom>
              <a:avLst/>
              <a:gdLst/>
              <a:ahLst/>
              <a:cxnLst>
                <a:cxn ang="0">
                  <a:pos x="6" y="24"/>
                </a:cxn>
                <a:cxn ang="0">
                  <a:pos x="8" y="22"/>
                </a:cxn>
                <a:cxn ang="0">
                  <a:pos x="8" y="16"/>
                </a:cxn>
                <a:cxn ang="0">
                  <a:pos x="10" y="16"/>
                </a:cxn>
                <a:cxn ang="0">
                  <a:pos x="12" y="14"/>
                </a:cxn>
                <a:cxn ang="0">
                  <a:pos x="12" y="2"/>
                </a:cxn>
                <a:cxn ang="0">
                  <a:pos x="10" y="0"/>
                </a:cxn>
                <a:cxn ang="0">
                  <a:pos x="2" y="0"/>
                </a:cxn>
                <a:cxn ang="0">
                  <a:pos x="0" y="2"/>
                </a:cxn>
                <a:cxn ang="0">
                  <a:pos x="0" y="14"/>
                </a:cxn>
                <a:cxn ang="0">
                  <a:pos x="2" y="16"/>
                </a:cxn>
                <a:cxn ang="0">
                  <a:pos x="4" y="16"/>
                </a:cxn>
                <a:cxn ang="0">
                  <a:pos x="4" y="22"/>
                </a:cxn>
                <a:cxn ang="0">
                  <a:pos x="6" y="24"/>
                </a:cxn>
                <a:cxn ang="0">
                  <a:pos x="4" y="4"/>
                </a:cxn>
                <a:cxn ang="0">
                  <a:pos x="8" y="4"/>
                </a:cxn>
                <a:cxn ang="0">
                  <a:pos x="8" y="12"/>
                </a:cxn>
                <a:cxn ang="0">
                  <a:pos x="4" y="12"/>
                </a:cxn>
                <a:cxn ang="0">
                  <a:pos x="4" y="4"/>
                </a:cxn>
              </a:cxnLst>
              <a:rect l="0" t="0" r="r" b="b"/>
              <a:pathLst>
                <a:path w="12" h="24">
                  <a:moveTo>
                    <a:pt x="6" y="24"/>
                  </a:moveTo>
                  <a:cubicBezTo>
                    <a:pt x="7" y="24"/>
                    <a:pt x="8" y="23"/>
                    <a:pt x="8" y="22"/>
                  </a:cubicBezTo>
                  <a:cubicBezTo>
                    <a:pt x="8" y="16"/>
                    <a:pt x="8" y="16"/>
                    <a:pt x="8" y="16"/>
                  </a:cubicBezTo>
                  <a:cubicBezTo>
                    <a:pt x="10" y="16"/>
                    <a:pt x="10" y="16"/>
                    <a:pt x="10" y="16"/>
                  </a:cubicBezTo>
                  <a:cubicBezTo>
                    <a:pt x="11" y="16"/>
                    <a:pt x="12" y="15"/>
                    <a:pt x="12" y="14"/>
                  </a:cubicBezTo>
                  <a:cubicBezTo>
                    <a:pt x="12" y="2"/>
                    <a:pt x="12" y="2"/>
                    <a:pt x="12" y="2"/>
                  </a:cubicBezTo>
                  <a:cubicBezTo>
                    <a:pt x="12" y="1"/>
                    <a:pt x="11" y="0"/>
                    <a:pt x="10" y="0"/>
                  </a:cubicBezTo>
                  <a:cubicBezTo>
                    <a:pt x="2" y="0"/>
                    <a:pt x="2" y="0"/>
                    <a:pt x="2" y="0"/>
                  </a:cubicBezTo>
                  <a:cubicBezTo>
                    <a:pt x="1" y="0"/>
                    <a:pt x="0" y="1"/>
                    <a:pt x="0" y="2"/>
                  </a:cubicBezTo>
                  <a:cubicBezTo>
                    <a:pt x="0" y="14"/>
                    <a:pt x="0" y="14"/>
                    <a:pt x="0" y="14"/>
                  </a:cubicBezTo>
                  <a:cubicBezTo>
                    <a:pt x="0" y="15"/>
                    <a:pt x="1" y="16"/>
                    <a:pt x="2" y="16"/>
                  </a:cubicBezTo>
                  <a:cubicBezTo>
                    <a:pt x="4" y="16"/>
                    <a:pt x="4" y="16"/>
                    <a:pt x="4" y="16"/>
                  </a:cubicBezTo>
                  <a:cubicBezTo>
                    <a:pt x="4" y="22"/>
                    <a:pt x="4" y="22"/>
                    <a:pt x="4" y="22"/>
                  </a:cubicBezTo>
                  <a:cubicBezTo>
                    <a:pt x="4" y="23"/>
                    <a:pt x="5" y="24"/>
                    <a:pt x="6" y="24"/>
                  </a:cubicBezTo>
                  <a:close/>
                  <a:moveTo>
                    <a:pt x="4" y="4"/>
                  </a:moveTo>
                  <a:cubicBezTo>
                    <a:pt x="8" y="4"/>
                    <a:pt x="8" y="4"/>
                    <a:pt x="8" y="4"/>
                  </a:cubicBezTo>
                  <a:cubicBezTo>
                    <a:pt x="8" y="12"/>
                    <a:pt x="8" y="12"/>
                    <a:pt x="8" y="12"/>
                  </a:cubicBezTo>
                  <a:cubicBezTo>
                    <a:pt x="4" y="12"/>
                    <a:pt x="4" y="12"/>
                    <a:pt x="4" y="12"/>
                  </a:cubicBezTo>
                  <a:lnTo>
                    <a:pt x="4" y="4"/>
                  </a:ln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sp>
          <p:nvSpPr>
            <p:cNvPr id="32" name="Freeform 322">
              <a:extLst>
                <a:ext uri="{FF2B5EF4-FFF2-40B4-BE49-F238E27FC236}">
                  <a16:creationId xmlns:a16="http://schemas.microsoft.com/office/drawing/2014/main" id="{F4709475-393F-4C03-A432-33A77C1106C8}"/>
                </a:ext>
              </a:extLst>
            </p:cNvPr>
            <p:cNvSpPr>
              <a:spLocks noEditPoints="1"/>
            </p:cNvSpPr>
            <p:nvPr/>
          </p:nvSpPr>
          <p:spPr bwMode="auto">
            <a:xfrm>
              <a:off x="3589338" y="2713038"/>
              <a:ext cx="209550" cy="227013"/>
            </a:xfrm>
            <a:custGeom>
              <a:avLst/>
              <a:gdLst/>
              <a:ahLst/>
              <a:cxnLst>
                <a:cxn ang="0">
                  <a:pos x="1" y="99"/>
                </a:cxn>
                <a:cxn ang="0">
                  <a:pos x="2" y="100"/>
                </a:cxn>
                <a:cxn ang="0">
                  <a:pos x="4" y="98"/>
                </a:cxn>
                <a:cxn ang="0">
                  <a:pos x="21" y="66"/>
                </a:cxn>
                <a:cxn ang="0">
                  <a:pos x="46" y="72"/>
                </a:cxn>
                <a:cxn ang="0">
                  <a:pos x="71" y="66"/>
                </a:cxn>
                <a:cxn ang="0">
                  <a:pos x="88" y="98"/>
                </a:cxn>
                <a:cxn ang="0">
                  <a:pos x="90" y="100"/>
                </a:cxn>
                <a:cxn ang="0">
                  <a:pos x="91" y="99"/>
                </a:cxn>
                <a:cxn ang="0">
                  <a:pos x="92" y="97"/>
                </a:cxn>
                <a:cxn ang="0">
                  <a:pos x="75" y="64"/>
                </a:cxn>
                <a:cxn ang="0">
                  <a:pos x="86" y="55"/>
                </a:cxn>
                <a:cxn ang="0">
                  <a:pos x="86" y="41"/>
                </a:cxn>
                <a:cxn ang="0">
                  <a:pos x="72" y="41"/>
                </a:cxn>
                <a:cxn ang="0">
                  <a:pos x="65" y="46"/>
                </a:cxn>
                <a:cxn ang="0">
                  <a:pos x="56" y="28"/>
                </a:cxn>
                <a:cxn ang="0">
                  <a:pos x="62" y="16"/>
                </a:cxn>
                <a:cxn ang="0">
                  <a:pos x="46" y="0"/>
                </a:cxn>
                <a:cxn ang="0">
                  <a:pos x="30" y="16"/>
                </a:cxn>
                <a:cxn ang="0">
                  <a:pos x="36" y="28"/>
                </a:cxn>
                <a:cxn ang="0">
                  <a:pos x="27" y="46"/>
                </a:cxn>
                <a:cxn ang="0">
                  <a:pos x="21" y="41"/>
                </a:cxn>
                <a:cxn ang="0">
                  <a:pos x="6" y="41"/>
                </a:cxn>
                <a:cxn ang="0">
                  <a:pos x="6" y="55"/>
                </a:cxn>
                <a:cxn ang="0">
                  <a:pos x="17" y="64"/>
                </a:cxn>
                <a:cxn ang="0">
                  <a:pos x="0" y="97"/>
                </a:cxn>
                <a:cxn ang="0">
                  <a:pos x="1" y="99"/>
                </a:cxn>
                <a:cxn ang="0">
                  <a:pos x="14" y="42"/>
                </a:cxn>
                <a:cxn ang="0">
                  <a:pos x="18" y="44"/>
                </a:cxn>
                <a:cxn ang="0">
                  <a:pos x="46" y="56"/>
                </a:cxn>
                <a:cxn ang="0">
                  <a:pos x="74" y="44"/>
                </a:cxn>
                <a:cxn ang="0">
                  <a:pos x="83" y="44"/>
                </a:cxn>
                <a:cxn ang="0">
                  <a:pos x="83" y="52"/>
                </a:cxn>
                <a:cxn ang="0">
                  <a:pos x="46" y="68"/>
                </a:cxn>
                <a:cxn ang="0">
                  <a:pos x="9" y="52"/>
                </a:cxn>
                <a:cxn ang="0">
                  <a:pos x="9" y="44"/>
                </a:cxn>
                <a:cxn ang="0">
                  <a:pos x="14" y="42"/>
                </a:cxn>
                <a:cxn ang="0">
                  <a:pos x="34" y="16"/>
                </a:cxn>
                <a:cxn ang="0">
                  <a:pos x="46" y="4"/>
                </a:cxn>
                <a:cxn ang="0">
                  <a:pos x="58" y="16"/>
                </a:cxn>
                <a:cxn ang="0">
                  <a:pos x="46" y="28"/>
                </a:cxn>
                <a:cxn ang="0">
                  <a:pos x="34" y="16"/>
                </a:cxn>
                <a:cxn ang="0">
                  <a:pos x="40" y="30"/>
                </a:cxn>
                <a:cxn ang="0">
                  <a:pos x="46" y="32"/>
                </a:cxn>
                <a:cxn ang="0">
                  <a:pos x="52" y="30"/>
                </a:cxn>
                <a:cxn ang="0">
                  <a:pos x="62" y="48"/>
                </a:cxn>
                <a:cxn ang="0">
                  <a:pos x="46" y="52"/>
                </a:cxn>
                <a:cxn ang="0">
                  <a:pos x="30" y="48"/>
                </a:cxn>
                <a:cxn ang="0">
                  <a:pos x="40" y="30"/>
                </a:cxn>
              </a:cxnLst>
              <a:rect l="0" t="0" r="r" b="b"/>
              <a:pathLst>
                <a:path w="92" h="100">
                  <a:moveTo>
                    <a:pt x="1" y="99"/>
                  </a:moveTo>
                  <a:cubicBezTo>
                    <a:pt x="1" y="99"/>
                    <a:pt x="2" y="100"/>
                    <a:pt x="2" y="100"/>
                  </a:cubicBezTo>
                  <a:cubicBezTo>
                    <a:pt x="3" y="100"/>
                    <a:pt x="3" y="99"/>
                    <a:pt x="4" y="98"/>
                  </a:cubicBezTo>
                  <a:cubicBezTo>
                    <a:pt x="21" y="66"/>
                    <a:pt x="21" y="66"/>
                    <a:pt x="21" y="66"/>
                  </a:cubicBezTo>
                  <a:cubicBezTo>
                    <a:pt x="29" y="70"/>
                    <a:pt x="37" y="72"/>
                    <a:pt x="46" y="72"/>
                  </a:cubicBezTo>
                  <a:cubicBezTo>
                    <a:pt x="55" y="72"/>
                    <a:pt x="63" y="70"/>
                    <a:pt x="71" y="66"/>
                  </a:cubicBezTo>
                  <a:cubicBezTo>
                    <a:pt x="88" y="98"/>
                    <a:pt x="88" y="98"/>
                    <a:pt x="88" y="98"/>
                  </a:cubicBezTo>
                  <a:cubicBezTo>
                    <a:pt x="89" y="99"/>
                    <a:pt x="89" y="100"/>
                    <a:pt x="90" y="100"/>
                  </a:cubicBezTo>
                  <a:cubicBezTo>
                    <a:pt x="90" y="100"/>
                    <a:pt x="91" y="99"/>
                    <a:pt x="91" y="99"/>
                  </a:cubicBezTo>
                  <a:cubicBezTo>
                    <a:pt x="92" y="99"/>
                    <a:pt x="92" y="98"/>
                    <a:pt x="92" y="97"/>
                  </a:cubicBezTo>
                  <a:cubicBezTo>
                    <a:pt x="75" y="64"/>
                    <a:pt x="75" y="64"/>
                    <a:pt x="75" y="64"/>
                  </a:cubicBezTo>
                  <a:cubicBezTo>
                    <a:pt x="79" y="61"/>
                    <a:pt x="82" y="59"/>
                    <a:pt x="86" y="55"/>
                  </a:cubicBezTo>
                  <a:cubicBezTo>
                    <a:pt x="90" y="51"/>
                    <a:pt x="90" y="45"/>
                    <a:pt x="86" y="41"/>
                  </a:cubicBezTo>
                  <a:cubicBezTo>
                    <a:pt x="82" y="37"/>
                    <a:pt x="75" y="37"/>
                    <a:pt x="72" y="41"/>
                  </a:cubicBezTo>
                  <a:cubicBezTo>
                    <a:pt x="70" y="43"/>
                    <a:pt x="68" y="45"/>
                    <a:pt x="65" y="46"/>
                  </a:cubicBezTo>
                  <a:cubicBezTo>
                    <a:pt x="56" y="28"/>
                    <a:pt x="56" y="28"/>
                    <a:pt x="56" y="28"/>
                  </a:cubicBezTo>
                  <a:cubicBezTo>
                    <a:pt x="60" y="25"/>
                    <a:pt x="62" y="21"/>
                    <a:pt x="62" y="16"/>
                  </a:cubicBezTo>
                  <a:cubicBezTo>
                    <a:pt x="62" y="7"/>
                    <a:pt x="55" y="0"/>
                    <a:pt x="46" y="0"/>
                  </a:cubicBezTo>
                  <a:cubicBezTo>
                    <a:pt x="37" y="0"/>
                    <a:pt x="30" y="7"/>
                    <a:pt x="30" y="16"/>
                  </a:cubicBezTo>
                  <a:cubicBezTo>
                    <a:pt x="30" y="21"/>
                    <a:pt x="33" y="25"/>
                    <a:pt x="36" y="28"/>
                  </a:cubicBezTo>
                  <a:cubicBezTo>
                    <a:pt x="27" y="46"/>
                    <a:pt x="27" y="46"/>
                    <a:pt x="27" y="46"/>
                  </a:cubicBezTo>
                  <a:cubicBezTo>
                    <a:pt x="25" y="45"/>
                    <a:pt x="22" y="43"/>
                    <a:pt x="21" y="41"/>
                  </a:cubicBezTo>
                  <a:cubicBezTo>
                    <a:pt x="17" y="37"/>
                    <a:pt x="10" y="37"/>
                    <a:pt x="6" y="41"/>
                  </a:cubicBezTo>
                  <a:cubicBezTo>
                    <a:pt x="3" y="45"/>
                    <a:pt x="3" y="51"/>
                    <a:pt x="6" y="55"/>
                  </a:cubicBezTo>
                  <a:cubicBezTo>
                    <a:pt x="10" y="59"/>
                    <a:pt x="13" y="61"/>
                    <a:pt x="17" y="64"/>
                  </a:cubicBezTo>
                  <a:cubicBezTo>
                    <a:pt x="0" y="97"/>
                    <a:pt x="0" y="97"/>
                    <a:pt x="0" y="97"/>
                  </a:cubicBezTo>
                  <a:cubicBezTo>
                    <a:pt x="0" y="98"/>
                    <a:pt x="0" y="99"/>
                    <a:pt x="1" y="99"/>
                  </a:cubicBezTo>
                  <a:close/>
                  <a:moveTo>
                    <a:pt x="14" y="42"/>
                  </a:moveTo>
                  <a:cubicBezTo>
                    <a:pt x="15" y="42"/>
                    <a:pt x="17" y="43"/>
                    <a:pt x="18" y="44"/>
                  </a:cubicBezTo>
                  <a:cubicBezTo>
                    <a:pt x="25" y="52"/>
                    <a:pt x="35" y="56"/>
                    <a:pt x="46" y="56"/>
                  </a:cubicBezTo>
                  <a:cubicBezTo>
                    <a:pt x="57" y="56"/>
                    <a:pt x="67" y="52"/>
                    <a:pt x="74" y="44"/>
                  </a:cubicBezTo>
                  <a:cubicBezTo>
                    <a:pt x="77" y="42"/>
                    <a:pt x="81" y="42"/>
                    <a:pt x="83" y="44"/>
                  </a:cubicBezTo>
                  <a:cubicBezTo>
                    <a:pt x="85" y="46"/>
                    <a:pt x="85" y="50"/>
                    <a:pt x="83" y="52"/>
                  </a:cubicBezTo>
                  <a:cubicBezTo>
                    <a:pt x="73" y="62"/>
                    <a:pt x="60" y="68"/>
                    <a:pt x="46" y="68"/>
                  </a:cubicBezTo>
                  <a:cubicBezTo>
                    <a:pt x="32" y="68"/>
                    <a:pt x="19" y="62"/>
                    <a:pt x="9" y="52"/>
                  </a:cubicBezTo>
                  <a:cubicBezTo>
                    <a:pt x="7" y="50"/>
                    <a:pt x="7" y="46"/>
                    <a:pt x="9" y="44"/>
                  </a:cubicBezTo>
                  <a:cubicBezTo>
                    <a:pt x="10" y="43"/>
                    <a:pt x="12" y="42"/>
                    <a:pt x="14" y="42"/>
                  </a:cubicBezTo>
                  <a:close/>
                  <a:moveTo>
                    <a:pt x="34" y="16"/>
                  </a:moveTo>
                  <a:cubicBezTo>
                    <a:pt x="34" y="9"/>
                    <a:pt x="40" y="4"/>
                    <a:pt x="46" y="4"/>
                  </a:cubicBezTo>
                  <a:cubicBezTo>
                    <a:pt x="53" y="4"/>
                    <a:pt x="58" y="9"/>
                    <a:pt x="58" y="16"/>
                  </a:cubicBezTo>
                  <a:cubicBezTo>
                    <a:pt x="58" y="22"/>
                    <a:pt x="53" y="28"/>
                    <a:pt x="46" y="28"/>
                  </a:cubicBezTo>
                  <a:cubicBezTo>
                    <a:pt x="40" y="28"/>
                    <a:pt x="34" y="22"/>
                    <a:pt x="34" y="16"/>
                  </a:cubicBezTo>
                  <a:close/>
                  <a:moveTo>
                    <a:pt x="40" y="30"/>
                  </a:moveTo>
                  <a:cubicBezTo>
                    <a:pt x="42" y="31"/>
                    <a:pt x="44" y="32"/>
                    <a:pt x="46" y="32"/>
                  </a:cubicBezTo>
                  <a:cubicBezTo>
                    <a:pt x="48" y="32"/>
                    <a:pt x="51" y="31"/>
                    <a:pt x="52" y="30"/>
                  </a:cubicBezTo>
                  <a:cubicBezTo>
                    <a:pt x="62" y="48"/>
                    <a:pt x="62" y="48"/>
                    <a:pt x="62" y="48"/>
                  </a:cubicBezTo>
                  <a:cubicBezTo>
                    <a:pt x="57" y="50"/>
                    <a:pt x="52" y="52"/>
                    <a:pt x="46" y="52"/>
                  </a:cubicBezTo>
                  <a:cubicBezTo>
                    <a:pt x="40" y="52"/>
                    <a:pt x="35" y="50"/>
                    <a:pt x="30" y="48"/>
                  </a:cubicBezTo>
                  <a:lnTo>
                    <a:pt x="40" y="30"/>
                  </a:lnTo>
                  <a:close/>
                </a:path>
              </a:pathLst>
            </a:custGeom>
            <a:grpFill/>
            <a:ln w="12700">
              <a:noFill/>
              <a:round/>
              <a:headEnd/>
              <a:tailEnd/>
            </a:ln>
          </p:spPr>
          <p:txBody>
            <a:bodyPr vert="horz" wrap="square" lIns="121920" tIns="60960" rIns="121920" bIns="60960" numCol="1" anchor="t" anchorCtr="0" compatLnSpc="1">
              <a:prstTxWarp prst="textNoShape">
                <a:avLst/>
              </a:prstTxWarp>
            </a:bodyPr>
            <a:lstStyle/>
            <a:p>
              <a:endParaRPr lang="id-ID">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grpSp>
      <p:sp>
        <p:nvSpPr>
          <p:cNvPr id="39" name="TextBox 38">
            <a:extLst>
              <a:ext uri="{FF2B5EF4-FFF2-40B4-BE49-F238E27FC236}">
                <a16:creationId xmlns:a16="http://schemas.microsoft.com/office/drawing/2014/main" id="{4869DAD2-367C-4C18-8A9F-25F8F90FB657}"/>
              </a:ext>
            </a:extLst>
          </p:cNvPr>
          <p:cNvSpPr txBox="1"/>
          <p:nvPr/>
        </p:nvSpPr>
        <p:spPr>
          <a:xfrm>
            <a:off x="7285957" y="5704262"/>
            <a:ext cx="1838965" cy="369332"/>
          </a:xfrm>
          <a:prstGeom prst="rect">
            <a:avLst/>
          </a:prstGeom>
          <a:noFill/>
        </p:spPr>
        <p:txBody>
          <a:bodyPr wrap="none" rtlCol="0">
            <a:spAutoFit/>
          </a:bodyPr>
          <a:lstStyle/>
          <a:p>
            <a:pPr algn="ctr"/>
            <a:r>
              <a:rPr lang="en-US" dirty="0">
                <a:solidFill>
                  <a:schemeClr val="tx2"/>
                </a:solidFill>
                <a:latin typeface="Montserrat" panose="00000500000000000000" pitchFamily="50" charset="0"/>
                <a:ea typeface="Lato Light" panose="020F0502020204030203" pitchFamily="34" charset="0"/>
                <a:cs typeface="Lato Light" panose="020F0502020204030203" pitchFamily="34" charset="0"/>
              </a:rPr>
              <a:t>Young Adults</a:t>
            </a:r>
          </a:p>
        </p:txBody>
      </p:sp>
      <p:sp>
        <p:nvSpPr>
          <p:cNvPr id="43" name="TextBox 42">
            <a:extLst>
              <a:ext uri="{FF2B5EF4-FFF2-40B4-BE49-F238E27FC236}">
                <a16:creationId xmlns:a16="http://schemas.microsoft.com/office/drawing/2014/main" id="{6DAAC954-D7C8-4405-9F27-F85B5837FC23}"/>
              </a:ext>
            </a:extLst>
          </p:cNvPr>
          <p:cNvSpPr txBox="1"/>
          <p:nvPr/>
        </p:nvSpPr>
        <p:spPr>
          <a:xfrm>
            <a:off x="9963827" y="5702597"/>
            <a:ext cx="873958" cy="369332"/>
          </a:xfrm>
          <a:prstGeom prst="rect">
            <a:avLst/>
          </a:prstGeom>
          <a:noFill/>
        </p:spPr>
        <p:txBody>
          <a:bodyPr wrap="none" rtlCol="0">
            <a:spAutoFit/>
          </a:bodyPr>
          <a:lstStyle/>
          <a:p>
            <a:pPr algn="ctr"/>
            <a:r>
              <a:rPr lang="en-US" dirty="0">
                <a:solidFill>
                  <a:schemeClr val="tx2"/>
                </a:solidFill>
                <a:latin typeface="Montserrat" panose="00000500000000000000" pitchFamily="50" charset="0"/>
                <a:ea typeface="Lato Light" panose="020F0502020204030203" pitchFamily="34" charset="0"/>
                <a:cs typeface="Lato Light" panose="020F0502020204030203" pitchFamily="34" charset="0"/>
              </a:rPr>
              <a:t>18-30</a:t>
            </a:r>
          </a:p>
        </p:txBody>
      </p:sp>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003" r="32003"/>
          <a:stretch/>
        </p:blipFill>
        <p:spPr>
          <a:xfrm>
            <a:off x="4968138" y="1140417"/>
            <a:ext cx="1982866" cy="3672612"/>
          </a:xfrm>
        </p:spPr>
      </p:pic>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3651" r="23651"/>
          <a:stretch/>
        </p:blipFill>
        <p:spPr>
          <a:xfrm>
            <a:off x="7192396" y="1140417"/>
            <a:ext cx="1982866" cy="3672612"/>
          </a:xfrm>
        </p:spPr>
      </p:pic>
      <p:pic>
        <p:nvPicPr>
          <p:cNvPr id="8" name="Picture Placeholder 7"/>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1979" r="31979"/>
          <a:stretch/>
        </p:blipFill>
        <p:spPr>
          <a:xfrm>
            <a:off x="9416654" y="1140417"/>
            <a:ext cx="1982866" cy="3672612"/>
          </a:xfrm>
        </p:spPr>
      </p:pic>
      <p:sp>
        <p:nvSpPr>
          <p:cNvPr id="2" name="Rectangle 1"/>
          <p:cNvSpPr/>
          <p:nvPr/>
        </p:nvSpPr>
        <p:spPr>
          <a:xfrm>
            <a:off x="575785" y="4143037"/>
            <a:ext cx="3868006" cy="669992"/>
          </a:xfrm>
          <a:prstGeom prst="rect">
            <a:avLst/>
          </a:prstGeom>
        </p:spPr>
        <p:txBody>
          <a:bodyPr wrap="square">
            <a:spAutoFit/>
          </a:bodyPr>
          <a:lstStyle/>
          <a:p>
            <a:pPr>
              <a:lnSpc>
                <a:spcPct val="107000"/>
              </a:lnSpc>
              <a:spcAft>
                <a:spcPts val="800"/>
              </a:spcAft>
            </a:pPr>
            <a:r>
              <a:rPr lang="en-US" sz="1200" dirty="0">
                <a:latin typeface="Century Gothic" panose="020B0502020202020204" pitchFamily="34" charset="0"/>
                <a:ea typeface="Calibri" panose="020F0502020204030204" pitchFamily="34" charset="0"/>
                <a:cs typeface="Times New Roman" panose="02020603050405020304" pitchFamily="18" charset="0"/>
              </a:rPr>
              <a:t>Our target audience is aged 6-12, young adults and 18-30-year-old we look for those with a passion for singing.</a:t>
            </a:r>
          </a:p>
        </p:txBody>
      </p:sp>
    </p:spTree>
    <p:extLst>
      <p:ext uri="{BB962C8B-B14F-4D97-AF65-F5344CB8AC3E}">
        <p14:creationId xmlns:p14="http://schemas.microsoft.com/office/powerpoint/2010/main" val="19839251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33E472-A598-489B-824A-CB6756FD5B96}"/>
              </a:ext>
            </a:extLst>
          </p:cNvPr>
          <p:cNvSpPr/>
          <p:nvPr/>
        </p:nvSpPr>
        <p:spPr>
          <a:xfrm>
            <a:off x="1977618" y="1"/>
            <a:ext cx="1937564" cy="6858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p:nvSpPr>
        <p:spPr>
          <a:xfrm>
            <a:off x="4743035" y="1590994"/>
            <a:ext cx="1937564" cy="1970604"/>
          </a:xfrm>
          <a:prstGeom prst="rect">
            <a:avLst/>
          </a:prstGeom>
        </p:spPr>
        <p:txBody>
          <a:bodyPr wrap="square">
            <a:spAutoFit/>
          </a:bodyPr>
          <a:lstStyle/>
          <a:p>
            <a:pPr marL="285750" indent="-285750">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Competitive</a:t>
            </a:r>
          </a:p>
          <a:p>
            <a:pPr marL="285750" indent="-285750">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Engaging </a:t>
            </a:r>
          </a:p>
          <a:p>
            <a:pPr marL="285750" indent="-285750">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Fun </a:t>
            </a:r>
          </a:p>
          <a:p>
            <a:pPr marL="285750" indent="-285750">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Enthusiastic</a:t>
            </a:r>
          </a:p>
          <a:p>
            <a:pPr marL="285750" indent="-285750">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Passionate</a:t>
            </a:r>
          </a:p>
          <a:p>
            <a:pPr marL="285750" indent="-285750">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Cheerful</a:t>
            </a:r>
          </a:p>
        </p:txBody>
      </p:sp>
      <p:sp>
        <p:nvSpPr>
          <p:cNvPr id="11" name="Rectangle 10">
            <a:extLst>
              <a:ext uri="{FF2B5EF4-FFF2-40B4-BE49-F238E27FC236}">
                <a16:creationId xmlns:a16="http://schemas.microsoft.com/office/drawing/2014/main" id="{FA6C2EC2-EB2F-44E0-A88F-956DF5AE5A5D}"/>
              </a:ext>
            </a:extLst>
          </p:cNvPr>
          <p:cNvSpPr/>
          <p:nvPr/>
        </p:nvSpPr>
        <p:spPr>
          <a:xfrm>
            <a:off x="9342120" y="371722"/>
            <a:ext cx="2057400" cy="65700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U"/>
          </a:p>
        </p:txBody>
      </p:sp>
      <p:sp>
        <p:nvSpPr>
          <p:cNvPr id="6" name="TextBox 5">
            <a:extLst>
              <a:ext uri="{FF2B5EF4-FFF2-40B4-BE49-F238E27FC236}">
                <a16:creationId xmlns:a16="http://schemas.microsoft.com/office/drawing/2014/main" id="{74712A41-BF5C-4678-B239-36F3AFFD4C4D}"/>
              </a:ext>
            </a:extLst>
          </p:cNvPr>
          <p:cNvSpPr txBox="1"/>
          <p:nvPr/>
        </p:nvSpPr>
        <p:spPr>
          <a:xfrm>
            <a:off x="4743035" y="667664"/>
            <a:ext cx="5980624" cy="923330"/>
          </a:xfrm>
          <a:prstGeom prst="rect">
            <a:avLst/>
          </a:prstGeom>
          <a:noFill/>
        </p:spPr>
        <p:txBody>
          <a:bodyPr wrap="square" rtlCol="0">
            <a:spAutoFit/>
          </a:bodyPr>
          <a:lstStyle/>
          <a:p>
            <a:pPr algn="just"/>
            <a:r>
              <a:rPr lang="en-ID" sz="5400" dirty="0">
                <a:latin typeface="Montserrat" panose="00000500000000000000" pitchFamily="50" charset="0"/>
              </a:rPr>
              <a:t>Tone of voice</a:t>
            </a:r>
          </a:p>
        </p:txBody>
      </p:sp>
      <p:sp>
        <p:nvSpPr>
          <p:cNvPr id="12" name="TextBox 11">
            <a:extLst>
              <a:ext uri="{FF2B5EF4-FFF2-40B4-BE49-F238E27FC236}">
                <a16:creationId xmlns:a16="http://schemas.microsoft.com/office/drawing/2014/main" id="{5E6328BB-73ED-4770-A522-CB562DBDFCF4}"/>
              </a:ext>
            </a:extLst>
          </p:cNvPr>
          <p:cNvSpPr txBox="1"/>
          <p:nvPr/>
        </p:nvSpPr>
        <p:spPr>
          <a:xfrm>
            <a:off x="4743035" y="4185235"/>
            <a:ext cx="5980624" cy="923330"/>
          </a:xfrm>
          <a:prstGeom prst="rect">
            <a:avLst/>
          </a:prstGeom>
          <a:noFill/>
        </p:spPr>
        <p:txBody>
          <a:bodyPr wrap="square" rtlCol="0">
            <a:spAutoFit/>
          </a:bodyPr>
          <a:lstStyle/>
          <a:p>
            <a:pPr algn="just"/>
            <a:r>
              <a:rPr lang="en-ID" sz="5400" dirty="0">
                <a:latin typeface="Montserrat" panose="00000500000000000000" pitchFamily="50" charset="0"/>
              </a:rPr>
              <a:t>Purpose</a:t>
            </a:r>
          </a:p>
        </p:txBody>
      </p:sp>
      <p:sp>
        <p:nvSpPr>
          <p:cNvPr id="13" name="Rectangle 12">
            <a:extLst>
              <a:ext uri="{FF2B5EF4-FFF2-40B4-BE49-F238E27FC236}">
                <a16:creationId xmlns:a16="http://schemas.microsoft.com/office/drawing/2014/main" id="{3EC5609C-7935-4912-AFA9-312CD57B698F}"/>
              </a:ext>
            </a:extLst>
          </p:cNvPr>
          <p:cNvSpPr/>
          <p:nvPr/>
        </p:nvSpPr>
        <p:spPr>
          <a:xfrm>
            <a:off x="4623635" y="5108565"/>
            <a:ext cx="1472365" cy="971292"/>
          </a:xfrm>
          <a:prstGeom prst="rect">
            <a:avLst/>
          </a:prstGeom>
        </p:spPr>
        <p:txBody>
          <a:bodyPr wrap="square">
            <a:spAutoFit/>
          </a:bodyPr>
          <a:lstStyle/>
          <a:p>
            <a:pPr marL="285750" indent="-285750" algn="ctr">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Engage</a:t>
            </a:r>
          </a:p>
          <a:p>
            <a:pPr marL="285750" indent="-285750" algn="ctr">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Educate</a:t>
            </a:r>
          </a:p>
          <a:p>
            <a:pPr marL="285750" indent="-285750" algn="ctr">
              <a:lnSpc>
                <a:spcPct val="107000"/>
              </a:lnSpc>
              <a:spcAft>
                <a:spcPts val="800"/>
              </a:spcAft>
              <a:buFont typeface="Wingdings" panose="05000000000000000000" pitchFamily="2" charset="2"/>
              <a:buChar char="ü"/>
            </a:pPr>
            <a:r>
              <a:rPr lang="en-US" sz="1400" dirty="0">
                <a:latin typeface="Century Gothic" panose="020B0502020202020204" pitchFamily="34" charset="0"/>
                <a:ea typeface="Calibri" panose="020F0502020204030204" pitchFamily="34" charset="0"/>
                <a:cs typeface="Times New Roman" panose="02020603050405020304" pitchFamily="18" charset="0"/>
              </a:rPr>
              <a:t>Entertain</a:t>
            </a:r>
          </a:p>
        </p:txBody>
      </p:sp>
    </p:spTree>
    <p:extLst>
      <p:ext uri="{BB962C8B-B14F-4D97-AF65-F5344CB8AC3E}">
        <p14:creationId xmlns:p14="http://schemas.microsoft.com/office/powerpoint/2010/main" val="14702317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WO] Original 17">
      <a:dk1>
        <a:srgbClr val="323232"/>
      </a:dk1>
      <a:lt1>
        <a:srgbClr val="F7F7F7"/>
      </a:lt1>
      <a:dk2>
        <a:srgbClr val="323232"/>
      </a:dk2>
      <a:lt2>
        <a:srgbClr val="F7F7F7"/>
      </a:lt2>
      <a:accent1>
        <a:srgbClr val="C68372"/>
      </a:accent1>
      <a:accent2>
        <a:srgbClr val="F8B195"/>
      </a:accent2>
      <a:accent3>
        <a:srgbClr val="F47181"/>
      </a:accent3>
      <a:accent4>
        <a:srgbClr val="BF6A7F"/>
      </a:accent4>
      <a:accent5>
        <a:srgbClr val="6B5C7D"/>
      </a:accent5>
      <a:accent6>
        <a:srgbClr val="365D7E"/>
      </a:accent6>
      <a:hlink>
        <a:srgbClr val="989898"/>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A8271352888F4387C86568F84AD484" ma:contentTypeVersion="4" ma:contentTypeDescription="Create a new document." ma:contentTypeScope="" ma:versionID="183a8f51cfac822ac27299e342d7f6f2">
  <xsd:schema xmlns:xsd="http://www.w3.org/2001/XMLSchema" xmlns:xs="http://www.w3.org/2001/XMLSchema" xmlns:p="http://schemas.microsoft.com/office/2006/metadata/properties" xmlns:ns3="c1d70d90-c815-4990-88a8-e804db02f0d2" targetNamespace="http://schemas.microsoft.com/office/2006/metadata/properties" ma:root="true" ma:fieldsID="3283c50305ac047fce2c0c4923ebf60c" ns3:_="">
    <xsd:import namespace="c1d70d90-c815-4990-88a8-e804db02f0d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d70d90-c815-4990-88a8-e804db02f0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F99B2C-2899-4B41-94B9-63DA51CBF47C}">
  <ds:schemaRefs>
    <ds:schemaRef ds:uri="http://schemas.microsoft.com/sharepoint/v3/contenttype/forms"/>
  </ds:schemaRefs>
</ds:datastoreItem>
</file>

<file path=customXml/itemProps2.xml><?xml version="1.0" encoding="utf-8"?>
<ds:datastoreItem xmlns:ds="http://schemas.openxmlformats.org/officeDocument/2006/customXml" ds:itemID="{32973E4D-B646-4AA5-866D-1627A23BD63C}">
  <ds:schemaRefs>
    <ds:schemaRef ds:uri="http://schemas.openxmlformats.org/package/2006/metadata/core-properties"/>
    <ds:schemaRef ds:uri="http://schemas.microsoft.com/office/2006/metadata/properties"/>
    <ds:schemaRef ds:uri="http://www.w3.org/XML/1998/namespace"/>
    <ds:schemaRef ds:uri="http://purl.org/dc/terms/"/>
    <ds:schemaRef ds:uri="http://schemas.microsoft.com/office/2006/documentManagement/types"/>
    <ds:schemaRef ds:uri="http://purl.org/dc/dcmitype/"/>
    <ds:schemaRef ds:uri="http://schemas.microsoft.com/office/infopath/2007/PartnerControls"/>
    <ds:schemaRef ds:uri="c1d70d90-c815-4990-88a8-e804db02f0d2"/>
    <ds:schemaRef ds:uri="http://purl.org/dc/elements/1.1/"/>
  </ds:schemaRefs>
</ds:datastoreItem>
</file>

<file path=customXml/itemProps3.xml><?xml version="1.0" encoding="utf-8"?>
<ds:datastoreItem xmlns:ds="http://schemas.openxmlformats.org/officeDocument/2006/customXml" ds:itemID="{BC932E55-C0B4-426D-81C1-3A635A082A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d70d90-c815-4990-88a8-e804db02f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10186</TotalTime>
  <Words>1116</Words>
  <Application>Microsoft Office PowerPoint</Application>
  <PresentationFormat>Widescreen</PresentationFormat>
  <Paragraphs>145</Paragraphs>
  <Slides>25</Slides>
  <Notes>9</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25</vt:i4>
      </vt:variant>
    </vt:vector>
  </HeadingPairs>
  <TitlesOfParts>
    <vt:vector size="46" baseType="lpstr">
      <vt:lpstr>MS PGothic</vt:lpstr>
      <vt:lpstr>Angsana New</vt:lpstr>
      <vt:lpstr>Arial</vt:lpstr>
      <vt:lpstr>Calibri</vt:lpstr>
      <vt:lpstr>Century Gothic</vt:lpstr>
      <vt:lpstr>等线</vt:lpstr>
      <vt:lpstr>FZYaoTi</vt:lpstr>
      <vt:lpstr>Garamond</vt:lpstr>
      <vt:lpstr>Gill Sans</vt:lpstr>
      <vt:lpstr>Lato</vt:lpstr>
      <vt:lpstr>Lato </vt:lpstr>
      <vt:lpstr>Lato Black</vt:lpstr>
      <vt:lpstr>Lato Light</vt:lpstr>
      <vt:lpstr>Montserrat</vt:lpstr>
      <vt:lpstr>Open Sans</vt:lpstr>
      <vt:lpstr>Open Sans Light</vt:lpstr>
      <vt:lpstr>Teko</vt:lpstr>
      <vt:lpstr>Times New Roman</vt:lpstr>
      <vt:lpstr>Wingdings</vt:lpstr>
      <vt:lpstr>方正兰亭细黑_GBK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sonya</dc:creator>
  <cp:lastModifiedBy>angella nabasirye</cp:lastModifiedBy>
  <cp:revision>75</cp:revision>
  <dcterms:created xsi:type="dcterms:W3CDTF">2018-07-20T17:30:09Z</dcterms:created>
  <dcterms:modified xsi:type="dcterms:W3CDTF">2022-03-17T19:20:20Z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0x010100AFA8271352888F4387C86568F84AD484</vt:lpwstr>
  </property>
</Properties>
</file>